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4" r:id="rId2"/>
    <p:sldId id="270" r:id="rId3"/>
    <p:sldId id="272" r:id="rId4"/>
    <p:sldId id="279" r:id="rId5"/>
    <p:sldId id="291" r:id="rId6"/>
    <p:sldId id="282" r:id="rId7"/>
    <p:sldId id="289" r:id="rId8"/>
    <p:sldId id="285" r:id="rId9"/>
    <p:sldId id="287" r:id="rId10"/>
    <p:sldId id="283" r:id="rId11"/>
    <p:sldId id="315" r:id="rId12"/>
    <p:sldId id="317" r:id="rId13"/>
    <p:sldId id="314" r:id="rId14"/>
    <p:sldId id="316" r:id="rId15"/>
    <p:sldId id="281" r:id="rId16"/>
    <p:sldId id="299" r:id="rId17"/>
    <p:sldId id="296" r:id="rId18"/>
    <p:sldId id="309" r:id="rId19"/>
    <p:sldId id="304" r:id="rId20"/>
    <p:sldId id="300" r:id="rId21"/>
    <p:sldId id="273" r:id="rId22"/>
    <p:sldId id="290" r:id="rId23"/>
    <p:sldId id="298" r:id="rId24"/>
    <p:sldId id="301" r:id="rId25"/>
    <p:sldId id="303" r:id="rId26"/>
    <p:sldId id="306" r:id="rId27"/>
    <p:sldId id="307" r:id="rId28"/>
    <p:sldId id="308" r:id="rId29"/>
    <p:sldId id="310" r:id="rId30"/>
    <p:sldId id="297" r:id="rId31"/>
    <p:sldId id="312" r:id="rId32"/>
    <p:sldId id="295" r:id="rId33"/>
    <p:sldId id="274" r:id="rId34"/>
    <p:sldId id="275" r:id="rId35"/>
    <p:sldId id="311" r:id="rId36"/>
    <p:sldId id="277" r:id="rId37"/>
    <p:sldId id="313" r:id="rId38"/>
    <p:sldId id="318" r:id="rId39"/>
    <p:sldId id="31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8B"/>
    <a:srgbClr val="7C7C7C"/>
    <a:srgbClr val="214867"/>
    <a:srgbClr val="888CA6"/>
    <a:srgbClr val="F7EBEB"/>
    <a:srgbClr val="C9C9C9"/>
    <a:srgbClr val="E1E6E6"/>
    <a:srgbClr val="A2A2A2"/>
    <a:srgbClr val="E5E8E9"/>
    <a:srgbClr val="DBE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97F487-337C-4131-B13B-1AB5FCE31D72}" v="366" dt="2021-03-16T11:30:34.424"/>
    <p1510:client id="{84172FDB-CEF9-423E-A51D-C2664AB7DC76}" v="1" dt="2021-03-16T15:00:41.378"/>
    <p1510:client id="{8E949C53-6C5D-454B-8934-DF0F7DF30B20}" v="1242" dt="2021-03-16T11:06:54.602"/>
    <p1510:client id="{B6280308-D372-477A-9DCA-F2E383D45F24}" v="175" dt="2021-03-16T14:06:20.663"/>
    <p1510:client id="{F87F01E4-2FEF-43EC-AC9C-AABB838C3B48}" v="1" dt="2021-03-16T10:06:29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우진" userId="7bcee5eeb92dfb36" providerId="LiveId" clId="{5E2BBF1C-4E9F-4D05-A887-D99FAAAE6580}"/>
    <pc:docChg chg="undo custSel addSld modSld">
      <pc:chgData name="김 우진" userId="7bcee5eeb92dfb36" providerId="LiveId" clId="{5E2BBF1C-4E9F-4D05-A887-D99FAAAE6580}" dt="2021-03-09T06:32:36.631" v="1983" actId="20577"/>
      <pc:docMkLst>
        <pc:docMk/>
      </pc:docMkLst>
      <pc:sldChg chg="addSp delSp modSp mod">
        <pc:chgData name="김 우진" userId="7bcee5eeb92dfb36" providerId="LiveId" clId="{5E2BBF1C-4E9F-4D05-A887-D99FAAAE6580}" dt="2021-03-09T06:26:39.905" v="1450" actId="113"/>
        <pc:sldMkLst>
          <pc:docMk/>
          <pc:sldMk cId="3493044918" sldId="256"/>
        </pc:sldMkLst>
        <pc:spChg chg="mod">
          <ac:chgData name="김 우진" userId="7bcee5eeb92dfb36" providerId="LiveId" clId="{5E2BBF1C-4E9F-4D05-A887-D99FAAAE6580}" dt="2021-03-09T06:15:06.269" v="998" actId="404"/>
          <ac:spMkLst>
            <pc:docMk/>
            <pc:sldMk cId="3493044918" sldId="256"/>
            <ac:spMk id="2" creationId="{163FA43D-6669-4B9E-A96A-9A6666B772AC}"/>
          </ac:spMkLst>
        </pc:spChg>
        <pc:spChg chg="mod">
          <ac:chgData name="김 우진" userId="7bcee5eeb92dfb36" providerId="LiveId" clId="{5E2BBF1C-4E9F-4D05-A887-D99FAAAE6580}" dt="2021-03-09T06:26:39.905" v="1450" actId="113"/>
          <ac:spMkLst>
            <pc:docMk/>
            <pc:sldMk cId="3493044918" sldId="256"/>
            <ac:spMk id="3" creationId="{F3181CBC-D5F4-4701-95F5-6E12CCBF1821}"/>
          </ac:spMkLst>
        </pc:spChg>
        <pc:spChg chg="del">
          <ac:chgData name="김 우진" userId="7bcee5eeb92dfb36" providerId="LiveId" clId="{5E2BBF1C-4E9F-4D05-A887-D99FAAAE6580}" dt="2021-03-09T05:53:56.290" v="213" actId="21"/>
          <ac:spMkLst>
            <pc:docMk/>
            <pc:sldMk cId="3493044918" sldId="256"/>
            <ac:spMk id="4" creationId="{F870F7D8-AFE6-4D90-9FF7-3A8383211070}"/>
          </ac:spMkLst>
        </pc:spChg>
        <pc:spChg chg="add del mod">
          <ac:chgData name="김 우진" userId="7bcee5eeb92dfb36" providerId="LiveId" clId="{5E2BBF1C-4E9F-4D05-A887-D99FAAAE6580}" dt="2021-03-09T06:26:32.530" v="1449" actId="21"/>
          <ac:spMkLst>
            <pc:docMk/>
            <pc:sldMk cId="3493044918" sldId="256"/>
            <ac:spMk id="6" creationId="{10A0CCC4-934A-497F-8270-F92FFB8D1F9B}"/>
          </ac:spMkLst>
        </pc:spChg>
        <pc:graphicFrameChg chg="add del mod">
          <ac:chgData name="김 우진" userId="7bcee5eeb92dfb36" providerId="LiveId" clId="{5E2BBF1C-4E9F-4D05-A887-D99FAAAE6580}" dt="2021-03-09T05:53:49.724" v="211" actId="21"/>
          <ac:graphicFrameMkLst>
            <pc:docMk/>
            <pc:sldMk cId="3493044918" sldId="256"/>
            <ac:graphicFrameMk id="5" creationId="{2FC2B01C-6FAD-4E82-91AC-060DF00AD3E6}"/>
          </ac:graphicFrameMkLst>
        </pc:graphicFrameChg>
        <pc:graphicFrameChg chg="add del mod">
          <ac:chgData name="김 우진" userId="7bcee5eeb92dfb36" providerId="LiveId" clId="{5E2BBF1C-4E9F-4D05-A887-D99FAAAE6580}" dt="2021-03-09T05:53:48.371" v="210" actId="21"/>
          <ac:graphicFrameMkLst>
            <pc:docMk/>
            <pc:sldMk cId="3493044918" sldId="256"/>
            <ac:graphicFrameMk id="7" creationId="{8DFD722D-4DCC-4A92-9460-FF7BBEDA5B5E}"/>
          </ac:graphicFrameMkLst>
        </pc:graphicFrameChg>
      </pc:sldChg>
      <pc:sldChg chg="modSp new mod">
        <pc:chgData name="김 우진" userId="7bcee5eeb92dfb36" providerId="LiveId" clId="{5E2BBF1C-4E9F-4D05-A887-D99FAAAE6580}" dt="2021-03-09T06:14:45.476" v="988" actId="20577"/>
        <pc:sldMkLst>
          <pc:docMk/>
          <pc:sldMk cId="3695543465" sldId="257"/>
        </pc:sldMkLst>
        <pc:spChg chg="mod">
          <ac:chgData name="김 우진" userId="7bcee5eeb92dfb36" providerId="LiveId" clId="{5E2BBF1C-4E9F-4D05-A887-D99FAAAE6580}" dt="2021-03-09T05:56:18.535" v="231"/>
          <ac:spMkLst>
            <pc:docMk/>
            <pc:sldMk cId="3695543465" sldId="257"/>
            <ac:spMk id="2" creationId="{5AFBDF11-F635-4513-974D-A10363CFE4FE}"/>
          </ac:spMkLst>
        </pc:spChg>
        <pc:spChg chg="mod">
          <ac:chgData name="김 우진" userId="7bcee5eeb92dfb36" providerId="LiveId" clId="{5E2BBF1C-4E9F-4D05-A887-D99FAAAE6580}" dt="2021-03-09T06:14:45.476" v="988" actId="20577"/>
          <ac:spMkLst>
            <pc:docMk/>
            <pc:sldMk cId="3695543465" sldId="257"/>
            <ac:spMk id="3" creationId="{242CC307-0D09-4085-85F5-29BF5EA7E4E7}"/>
          </ac:spMkLst>
        </pc:spChg>
      </pc:sldChg>
      <pc:sldChg chg="modSp new mod">
        <pc:chgData name="김 우진" userId="7bcee5eeb92dfb36" providerId="LiveId" clId="{5E2BBF1C-4E9F-4D05-A887-D99FAAAE6580}" dt="2021-03-09T06:32:36.631" v="1983" actId="20577"/>
        <pc:sldMkLst>
          <pc:docMk/>
          <pc:sldMk cId="333561199" sldId="258"/>
        </pc:sldMkLst>
        <pc:spChg chg="mod">
          <ac:chgData name="김 우진" userId="7bcee5eeb92dfb36" providerId="LiveId" clId="{5E2BBF1C-4E9F-4D05-A887-D99FAAAE6580}" dt="2021-03-09T05:56:43.289" v="296"/>
          <ac:spMkLst>
            <pc:docMk/>
            <pc:sldMk cId="333561199" sldId="258"/>
            <ac:spMk id="2" creationId="{C379B56C-4BD3-45A9-9365-3CC41AB6367B}"/>
          </ac:spMkLst>
        </pc:spChg>
        <pc:spChg chg="mod">
          <ac:chgData name="김 우진" userId="7bcee5eeb92dfb36" providerId="LiveId" clId="{5E2BBF1C-4E9F-4D05-A887-D99FAAAE6580}" dt="2021-03-09T06:32:36.631" v="1983" actId="20577"/>
          <ac:spMkLst>
            <pc:docMk/>
            <pc:sldMk cId="333561199" sldId="258"/>
            <ac:spMk id="3" creationId="{1256DFAB-AFAD-4F29-88EE-F396296CA71E}"/>
          </ac:spMkLst>
        </pc:spChg>
      </pc:sldChg>
      <pc:sldChg chg="modSp new mod">
        <pc:chgData name="김 우진" userId="7bcee5eeb92dfb36" providerId="LiveId" clId="{5E2BBF1C-4E9F-4D05-A887-D99FAAAE6580}" dt="2021-03-09T06:14:00.138" v="819" actId="20577"/>
        <pc:sldMkLst>
          <pc:docMk/>
          <pc:sldMk cId="3718689261" sldId="259"/>
        </pc:sldMkLst>
        <pc:spChg chg="mod">
          <ac:chgData name="김 우진" userId="7bcee5eeb92dfb36" providerId="LiveId" clId="{5E2BBF1C-4E9F-4D05-A887-D99FAAAE6580}" dt="2021-03-09T06:03:32.146" v="470" actId="20577"/>
          <ac:spMkLst>
            <pc:docMk/>
            <pc:sldMk cId="3718689261" sldId="259"/>
            <ac:spMk id="2" creationId="{C9158985-B7F7-434D-BB62-0802861E261C}"/>
          </ac:spMkLst>
        </pc:spChg>
        <pc:spChg chg="mod">
          <ac:chgData name="김 우진" userId="7bcee5eeb92dfb36" providerId="LiveId" clId="{5E2BBF1C-4E9F-4D05-A887-D99FAAAE6580}" dt="2021-03-09T06:14:00.138" v="819" actId="20577"/>
          <ac:spMkLst>
            <pc:docMk/>
            <pc:sldMk cId="3718689261" sldId="259"/>
            <ac:spMk id="3" creationId="{954F11A0-0D62-4A03-BCC2-615337F01F3C}"/>
          </ac:spMkLst>
        </pc:spChg>
      </pc:sldChg>
      <pc:sldChg chg="modSp new mod">
        <pc:chgData name="김 우진" userId="7bcee5eeb92dfb36" providerId="LiveId" clId="{5E2BBF1C-4E9F-4D05-A887-D99FAAAE6580}" dt="2021-03-09T06:10:28.304" v="632"/>
        <pc:sldMkLst>
          <pc:docMk/>
          <pc:sldMk cId="2547831916" sldId="260"/>
        </pc:sldMkLst>
        <pc:spChg chg="mod">
          <ac:chgData name="김 우진" userId="7bcee5eeb92dfb36" providerId="LiveId" clId="{5E2BBF1C-4E9F-4D05-A887-D99FAAAE6580}" dt="2021-03-09T06:10:28.304" v="632"/>
          <ac:spMkLst>
            <pc:docMk/>
            <pc:sldMk cId="2547831916" sldId="260"/>
            <ac:spMk id="2" creationId="{97D7D15C-375D-4FB9-9F8A-F27337CA62CA}"/>
          </ac:spMkLst>
        </pc:spChg>
        <pc:spChg chg="mod">
          <ac:chgData name="김 우진" userId="7bcee5eeb92dfb36" providerId="LiveId" clId="{5E2BBF1C-4E9F-4D05-A887-D99FAAAE6580}" dt="2021-03-09T06:10:23.836" v="625"/>
          <ac:spMkLst>
            <pc:docMk/>
            <pc:sldMk cId="2547831916" sldId="260"/>
            <ac:spMk id="3" creationId="{AD7D5D68-1BED-4C8E-A91A-9ADAB2C475A2}"/>
          </ac:spMkLst>
        </pc:spChg>
      </pc:sldChg>
      <pc:sldChg chg="addSp delSp modSp new mod">
        <pc:chgData name="김 우진" userId="7bcee5eeb92dfb36" providerId="LiveId" clId="{5E2BBF1C-4E9F-4D05-A887-D99FAAAE6580}" dt="2021-03-09T06:27:29.068" v="1455" actId="20577"/>
        <pc:sldMkLst>
          <pc:docMk/>
          <pc:sldMk cId="1811558873" sldId="261"/>
        </pc:sldMkLst>
        <pc:spChg chg="mod">
          <ac:chgData name="김 우진" userId="7bcee5eeb92dfb36" providerId="LiveId" clId="{5E2BBF1C-4E9F-4D05-A887-D99FAAAE6580}" dt="2021-03-09T06:27:29.068" v="1455" actId="20577"/>
          <ac:spMkLst>
            <pc:docMk/>
            <pc:sldMk cId="1811558873" sldId="261"/>
            <ac:spMk id="2" creationId="{CF502003-CC4E-4D45-ADF7-FE807E1200E2}"/>
          </ac:spMkLst>
        </pc:spChg>
        <pc:spChg chg="mod">
          <ac:chgData name="김 우진" userId="7bcee5eeb92dfb36" providerId="LiveId" clId="{5E2BBF1C-4E9F-4D05-A887-D99FAAAE6580}" dt="2021-03-09T06:15:55.715" v="1194" actId="20577"/>
          <ac:spMkLst>
            <pc:docMk/>
            <pc:sldMk cId="1811558873" sldId="261"/>
            <ac:spMk id="3" creationId="{E8D7AA8C-990B-468D-9740-D0D0E94ECF77}"/>
          </ac:spMkLst>
        </pc:spChg>
        <pc:spChg chg="add del mod">
          <ac:chgData name="김 우진" userId="7bcee5eeb92dfb36" providerId="LiveId" clId="{5E2BBF1C-4E9F-4D05-A887-D99FAAAE6580}" dt="2021-03-09T06:16:20.663" v="1196"/>
          <ac:spMkLst>
            <pc:docMk/>
            <pc:sldMk cId="1811558873" sldId="261"/>
            <ac:spMk id="4" creationId="{7AC0470E-FEF0-40EF-B044-F943F7F04F0B}"/>
          </ac:spMkLst>
        </pc:spChg>
      </pc:sldChg>
      <pc:sldChg chg="modSp add mod">
        <pc:chgData name="김 우진" userId="7bcee5eeb92dfb36" providerId="LiveId" clId="{5E2BBF1C-4E9F-4D05-A887-D99FAAAE6580}" dt="2021-03-09T06:31:07.729" v="1815" actId="404"/>
        <pc:sldMkLst>
          <pc:docMk/>
          <pc:sldMk cId="1899096425" sldId="262"/>
        </pc:sldMkLst>
        <pc:spChg chg="mod">
          <ac:chgData name="김 우진" userId="7bcee5eeb92dfb36" providerId="LiveId" clId="{5E2BBF1C-4E9F-4D05-A887-D99FAAAE6580}" dt="2021-03-09T06:27:30.992" v="1456" actId="20577"/>
          <ac:spMkLst>
            <pc:docMk/>
            <pc:sldMk cId="1899096425" sldId="262"/>
            <ac:spMk id="2" creationId="{CF502003-CC4E-4D45-ADF7-FE807E1200E2}"/>
          </ac:spMkLst>
        </pc:spChg>
        <pc:spChg chg="mod">
          <ac:chgData name="김 우진" userId="7bcee5eeb92dfb36" providerId="LiveId" clId="{5E2BBF1C-4E9F-4D05-A887-D99FAAAE6580}" dt="2021-03-09T06:31:07.729" v="1815" actId="404"/>
          <ac:spMkLst>
            <pc:docMk/>
            <pc:sldMk cId="1899096425" sldId="262"/>
            <ac:spMk id="3" creationId="{E8D7AA8C-990B-468D-9740-D0D0E94ECF77}"/>
          </ac:spMkLst>
        </pc:spChg>
      </pc:sldChg>
      <pc:sldChg chg="modSp new mod">
        <pc:chgData name="김 우진" userId="7bcee5eeb92dfb36" providerId="LiveId" clId="{5E2BBF1C-4E9F-4D05-A887-D99FAAAE6580}" dt="2021-03-09T06:22:51.968" v="1442" actId="20577"/>
        <pc:sldMkLst>
          <pc:docMk/>
          <pc:sldMk cId="1535210946" sldId="263"/>
        </pc:sldMkLst>
        <pc:spChg chg="mod">
          <ac:chgData name="김 우진" userId="7bcee5eeb92dfb36" providerId="LiveId" clId="{5E2BBF1C-4E9F-4D05-A887-D99FAAAE6580}" dt="2021-03-09T06:17:20.772" v="1330" actId="20577"/>
          <ac:spMkLst>
            <pc:docMk/>
            <pc:sldMk cId="1535210946" sldId="263"/>
            <ac:spMk id="2" creationId="{286E55BD-4B62-40BF-A9F4-3CC0C00AE4D2}"/>
          </ac:spMkLst>
        </pc:spChg>
        <pc:spChg chg="mod">
          <ac:chgData name="김 우진" userId="7bcee5eeb92dfb36" providerId="LiveId" clId="{5E2BBF1C-4E9F-4D05-A887-D99FAAAE6580}" dt="2021-03-09T06:22:51.968" v="1442" actId="20577"/>
          <ac:spMkLst>
            <pc:docMk/>
            <pc:sldMk cId="1535210946" sldId="263"/>
            <ac:spMk id="3" creationId="{D8193AF8-AA85-430F-8569-9DD82FFE648D}"/>
          </ac:spMkLst>
        </pc:spChg>
      </pc:sldChg>
    </pc:docChg>
  </pc:docChgLst>
  <pc:docChgLst>
    <pc:chgData name="게스트 사용자" userId="3cf07d427a16794d" providerId="Windows Live" clId="Web-{E80E6ED0-150F-4692-97B3-333BE7B4AB0B}"/>
    <pc:docChg chg="modSld">
      <pc:chgData name="게스트 사용자" userId="3cf07d427a16794d" providerId="Windows Live" clId="Web-{E80E6ED0-150F-4692-97B3-333BE7B4AB0B}" dt="2021-03-09T06:15:42.939" v="29"/>
      <pc:docMkLst>
        <pc:docMk/>
      </pc:docMkLst>
      <pc:sldChg chg="addSp delSp modSp">
        <pc:chgData name="게스트 사용자" userId="3cf07d427a16794d" providerId="Windows Live" clId="Web-{E80E6ED0-150F-4692-97B3-333BE7B4AB0B}" dt="2021-03-09T06:15:42.939" v="29"/>
        <pc:sldMkLst>
          <pc:docMk/>
          <pc:sldMk cId="3493044918" sldId="256"/>
        </pc:sldMkLst>
        <pc:spChg chg="add del mod">
          <ac:chgData name="게스트 사용자" userId="3cf07d427a16794d" providerId="Windows Live" clId="Web-{E80E6ED0-150F-4692-97B3-333BE7B4AB0B}" dt="2021-03-09T06:15:42.939" v="29"/>
          <ac:spMkLst>
            <pc:docMk/>
            <pc:sldMk cId="3493044918" sldId="256"/>
            <ac:spMk id="4" creationId="{3019D2D2-7209-42A3-B6CA-389746E1B2A0}"/>
          </ac:spMkLst>
        </pc:spChg>
      </pc:sldChg>
    </pc:docChg>
  </pc:docChgLst>
  <pc:docChgLst>
    <pc:chgData name="leyujin1007@naver.com" userId="3cf07d427a16794d" providerId="LiveId" clId="{8E949C53-6C5D-454B-8934-DF0F7DF30B20}"/>
    <pc:docChg chg="undo redo custSel addSld delSld modSld sldOrd modMainMaster">
      <pc:chgData name="leyujin1007@naver.com" userId="3cf07d427a16794d" providerId="LiveId" clId="{8E949C53-6C5D-454B-8934-DF0F7DF30B20}" dt="2021-03-16T11:06:54.602" v="10810"/>
      <pc:docMkLst>
        <pc:docMk/>
      </pc:docMkLst>
      <pc:sldChg chg="modSp del mod">
        <pc:chgData name="leyujin1007@naver.com" userId="3cf07d427a16794d" providerId="LiveId" clId="{8E949C53-6C5D-454B-8934-DF0F7DF30B20}" dt="2021-03-14T07:56:28.516" v="9598" actId="2696"/>
        <pc:sldMkLst>
          <pc:docMk/>
          <pc:sldMk cId="3493044918" sldId="256"/>
        </pc:sldMkLst>
        <pc:spChg chg="mod">
          <ac:chgData name="leyujin1007@naver.com" userId="3cf07d427a16794d" providerId="LiveId" clId="{8E949C53-6C5D-454B-8934-DF0F7DF30B20}" dt="2021-03-11T03:24:29.162" v="6" actId="20577"/>
          <ac:spMkLst>
            <pc:docMk/>
            <pc:sldMk cId="3493044918" sldId="256"/>
            <ac:spMk id="2" creationId="{163FA43D-6669-4B9E-A96A-9A6666B772AC}"/>
          </ac:spMkLst>
        </pc:spChg>
      </pc:sldChg>
      <pc:sldChg chg="modSp mod ord">
        <pc:chgData name="leyujin1007@naver.com" userId="3cf07d427a16794d" providerId="LiveId" clId="{8E949C53-6C5D-454B-8934-DF0F7DF30B20}" dt="2021-03-13T05:25:53.896" v="7888" actId="400"/>
        <pc:sldMkLst>
          <pc:docMk/>
          <pc:sldMk cId="333561199" sldId="258"/>
        </pc:sldMkLst>
        <pc:spChg chg="mod">
          <ac:chgData name="leyujin1007@naver.com" userId="3cf07d427a16794d" providerId="LiveId" clId="{8E949C53-6C5D-454B-8934-DF0F7DF30B20}" dt="2021-03-13T05:25:53.896" v="7888" actId="400"/>
          <ac:spMkLst>
            <pc:docMk/>
            <pc:sldMk cId="333561199" sldId="258"/>
            <ac:spMk id="3" creationId="{1256DFAB-AFAD-4F29-88EE-F396296CA71E}"/>
          </ac:spMkLst>
        </pc:spChg>
      </pc:sldChg>
      <pc:sldChg chg="modSp mod">
        <pc:chgData name="leyujin1007@naver.com" userId="3cf07d427a16794d" providerId="LiveId" clId="{8E949C53-6C5D-454B-8934-DF0F7DF30B20}" dt="2021-03-13T06:34:30.398" v="9155"/>
        <pc:sldMkLst>
          <pc:docMk/>
          <pc:sldMk cId="2547831916" sldId="260"/>
        </pc:sldMkLst>
        <pc:spChg chg="mod">
          <ac:chgData name="leyujin1007@naver.com" userId="3cf07d427a16794d" providerId="LiveId" clId="{8E949C53-6C5D-454B-8934-DF0F7DF30B20}" dt="2021-03-13T06:34:30.398" v="9155"/>
          <ac:spMkLst>
            <pc:docMk/>
            <pc:sldMk cId="2547831916" sldId="260"/>
            <ac:spMk id="3" creationId="{AD7D5D68-1BED-4C8E-A91A-9ADAB2C475A2}"/>
          </ac:spMkLst>
        </pc:sp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3809355308" sldId="264"/>
        </pc:sldMkLst>
        <pc:spChg chg="mod">
          <ac:chgData name="leyujin1007@naver.com" userId="3cf07d427a16794d" providerId="LiveId" clId="{8E949C53-6C5D-454B-8934-DF0F7DF30B20}" dt="2021-03-11T05:30:04.570" v="1629" actId="207"/>
          <ac:spMkLst>
            <pc:docMk/>
            <pc:sldMk cId="3809355308" sldId="264"/>
            <ac:spMk id="12" creationId="{03AD5BD4-0D98-4306-AD39-B06A516B230D}"/>
          </ac:spMkLst>
        </pc:spChg>
        <pc:spChg chg="mod">
          <ac:chgData name="leyujin1007@naver.com" userId="3cf07d427a16794d" providerId="LiveId" clId="{8E949C53-6C5D-454B-8934-DF0F7DF30B20}" dt="2021-03-11T03:47:12.305" v="19" actId="20577"/>
          <ac:spMkLst>
            <pc:docMk/>
            <pc:sldMk cId="3809355308" sldId="264"/>
            <ac:spMk id="51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13:04:35.663" v="6531" actId="339"/>
          <ac:spMkLst>
            <pc:docMk/>
            <pc:sldMk cId="3809355308" sldId="264"/>
            <ac:spMk id="52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13:04:44.698" v="6533" actId="339"/>
          <ac:spMkLst>
            <pc:docMk/>
            <pc:sldMk cId="3809355308" sldId="264"/>
            <ac:spMk id="53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13:04:40.756" v="6532" actId="339"/>
          <ac:spMkLst>
            <pc:docMk/>
            <pc:sldMk cId="3809355308" sldId="264"/>
            <ac:spMk id="54" creationId="{00000000-0000-0000-0000-000000000000}"/>
          </ac:spMkLst>
        </pc:spChg>
      </pc:sldChg>
      <pc:sldChg chg="modSp mod setBg">
        <pc:chgData name="leyujin1007@naver.com" userId="3cf07d427a16794d" providerId="LiveId" clId="{8E949C53-6C5D-454B-8934-DF0F7DF30B20}" dt="2021-03-11T03:43:08.017" v="8"/>
        <pc:sldMkLst>
          <pc:docMk/>
          <pc:sldMk cId="1525271028" sldId="265"/>
        </pc:sldMkLst>
        <pc:spChg chg="mod">
          <ac:chgData name="leyujin1007@naver.com" userId="3cf07d427a16794d" providerId="LiveId" clId="{8E949C53-6C5D-454B-8934-DF0F7DF30B20}" dt="2021-03-11T03:41:26.749" v="7" actId="207"/>
          <ac:spMkLst>
            <pc:docMk/>
            <pc:sldMk cId="1525271028" sldId="265"/>
            <ac:spMk id="5" creationId="{00000000-0000-0000-0000-000000000000}"/>
          </ac:spMkLst>
        </pc:spChg>
      </pc:sldChg>
      <pc:sldChg chg="modSp del mod">
        <pc:chgData name="leyujin1007@naver.com" userId="3cf07d427a16794d" providerId="LiveId" clId="{8E949C53-6C5D-454B-8934-DF0F7DF30B20}" dt="2021-03-16T05:19:46.163" v="10018" actId="47"/>
        <pc:sldMkLst>
          <pc:docMk/>
          <pc:sldMk cId="2225756398" sldId="266"/>
        </pc:sldMkLst>
        <pc:spChg chg="mod">
          <ac:chgData name="leyujin1007@naver.com" userId="3cf07d427a16794d" providerId="LiveId" clId="{8E949C53-6C5D-454B-8934-DF0F7DF30B20}" dt="2021-03-11T03:44:40.564" v="9" actId="207"/>
          <ac:spMkLst>
            <pc:docMk/>
            <pc:sldMk cId="2225756398" sldId="266"/>
            <ac:spMk id="5" creationId="{00000000-0000-0000-0000-000000000000}"/>
          </ac:spMkLst>
        </pc:spChg>
      </pc:sldChg>
      <pc:sldChg chg="modSp del mod">
        <pc:chgData name="leyujin1007@naver.com" userId="3cf07d427a16794d" providerId="LiveId" clId="{8E949C53-6C5D-454B-8934-DF0F7DF30B20}" dt="2021-03-16T05:19:47.096" v="10019" actId="47"/>
        <pc:sldMkLst>
          <pc:docMk/>
          <pc:sldMk cId="650172553" sldId="267"/>
        </pc:sldMkLst>
        <pc:spChg chg="mod">
          <ac:chgData name="leyujin1007@naver.com" userId="3cf07d427a16794d" providerId="LiveId" clId="{8E949C53-6C5D-454B-8934-DF0F7DF30B20}" dt="2021-03-11T03:44:45.399" v="10" actId="207"/>
          <ac:spMkLst>
            <pc:docMk/>
            <pc:sldMk cId="650172553" sldId="267"/>
            <ac:spMk id="37" creationId="{00000000-0000-0000-0000-000000000000}"/>
          </ac:spMkLst>
        </pc:spChg>
      </pc:sldChg>
      <pc:sldChg chg="modSp del mod setBg">
        <pc:chgData name="leyujin1007@naver.com" userId="3cf07d427a16794d" providerId="LiveId" clId="{8E949C53-6C5D-454B-8934-DF0F7DF30B20}" dt="2021-03-16T05:19:48.058" v="10020" actId="47"/>
        <pc:sldMkLst>
          <pc:docMk/>
          <pc:sldMk cId="663685290" sldId="268"/>
        </pc:sldMkLst>
        <pc:spChg chg="mod">
          <ac:chgData name="leyujin1007@naver.com" userId="3cf07d427a16794d" providerId="LiveId" clId="{8E949C53-6C5D-454B-8934-DF0F7DF30B20}" dt="2021-03-11T03:44:54.211" v="13" actId="207"/>
          <ac:spMkLst>
            <pc:docMk/>
            <pc:sldMk cId="663685290" sldId="268"/>
            <ac:spMk id="51" creationId="{00000000-0000-0000-0000-000000000000}"/>
          </ac:spMkLst>
        </pc:spChg>
      </pc:sldChg>
      <pc:sldChg chg="modSp del mod">
        <pc:chgData name="leyujin1007@naver.com" userId="3cf07d427a16794d" providerId="LiveId" clId="{8E949C53-6C5D-454B-8934-DF0F7DF30B20}" dt="2021-03-16T05:19:50.221" v="10021" actId="47"/>
        <pc:sldMkLst>
          <pc:docMk/>
          <pc:sldMk cId="3172523493" sldId="269"/>
        </pc:sldMkLst>
        <pc:spChg chg="mod">
          <ac:chgData name="leyujin1007@naver.com" userId="3cf07d427a16794d" providerId="LiveId" clId="{8E949C53-6C5D-454B-8934-DF0F7DF30B20}" dt="2021-03-11T03:44:58.032" v="14" actId="207"/>
          <ac:spMkLst>
            <pc:docMk/>
            <pc:sldMk cId="3172523493" sldId="269"/>
            <ac:spMk id="99" creationId="{00000000-0000-0000-0000-000000000000}"/>
          </ac:spMkLst>
        </pc:spChg>
      </pc:sldChg>
      <pc:sldChg chg="addSp delSp modSp mod modTransition">
        <pc:chgData name="leyujin1007@naver.com" userId="3cf07d427a16794d" providerId="LiveId" clId="{8E949C53-6C5D-454B-8934-DF0F7DF30B20}" dt="2021-03-16T07:10:27.982" v="10716"/>
        <pc:sldMkLst>
          <pc:docMk/>
          <pc:sldMk cId="2494093511" sldId="270"/>
        </pc:sldMkLst>
        <pc:spChg chg="mod">
          <ac:chgData name="leyujin1007@naver.com" userId="3cf07d427a16794d" providerId="LiveId" clId="{8E949C53-6C5D-454B-8934-DF0F7DF30B20}" dt="2021-03-11T04:16:30.859" v="44" actId="1035"/>
          <ac:spMkLst>
            <pc:docMk/>
            <pc:sldMk cId="2494093511" sldId="270"/>
            <ac:spMk id="5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4T07:57:50.963" v="9599" actId="20577"/>
          <ac:spMkLst>
            <pc:docMk/>
            <pc:sldMk cId="2494093511" sldId="270"/>
            <ac:spMk id="6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27:13.366" v="229" actId="20577"/>
          <ac:spMkLst>
            <pc:docMk/>
            <pc:sldMk cId="2494093511" sldId="270"/>
            <ac:spMk id="10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16:19.117" v="39" actId="1037"/>
          <ac:spMkLst>
            <pc:docMk/>
            <pc:sldMk cId="2494093511" sldId="270"/>
            <ac:spMk id="26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3:50:10.704" v="27" actId="207"/>
          <ac:spMkLst>
            <pc:docMk/>
            <pc:sldMk cId="2494093511" sldId="270"/>
            <ac:spMk id="27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4T07:57:56.769" v="9600" actId="20577"/>
          <ac:spMkLst>
            <pc:docMk/>
            <pc:sldMk cId="2494093511" sldId="270"/>
            <ac:spMk id="28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24:23.957" v="207" actId="113"/>
          <ac:spMkLst>
            <pc:docMk/>
            <pc:sldMk cId="2494093511" sldId="270"/>
            <ac:spMk id="31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3:48:11.312" v="20" actId="478"/>
          <ac:spMkLst>
            <pc:docMk/>
            <pc:sldMk cId="2494093511" sldId="270"/>
            <ac:spMk id="38" creationId="{BF1F3FDE-74C7-425C-8B2C-BFAB1EE66D79}"/>
          </ac:spMkLst>
        </pc:spChg>
        <pc:spChg chg="mod">
          <ac:chgData name="leyujin1007@naver.com" userId="3cf07d427a16794d" providerId="LiveId" clId="{8E949C53-6C5D-454B-8934-DF0F7DF30B20}" dt="2021-03-11T03:50:17.185" v="28" actId="207"/>
          <ac:spMkLst>
            <pc:docMk/>
            <pc:sldMk cId="2494093511" sldId="270"/>
            <ac:spMk id="39" creationId="{5FB46B78-0F85-471D-AA7E-971E766C66AF}"/>
          </ac:spMkLst>
        </pc:spChg>
        <pc:spChg chg="add del mod">
          <ac:chgData name="leyujin1007@naver.com" userId="3cf07d427a16794d" providerId="LiveId" clId="{8E949C53-6C5D-454B-8934-DF0F7DF30B20}" dt="2021-03-11T03:48:19.929" v="23" actId="478"/>
          <ac:spMkLst>
            <pc:docMk/>
            <pc:sldMk cId="2494093511" sldId="270"/>
            <ac:spMk id="40" creationId="{24ECB7EA-8364-4107-9665-6997B948A6FE}"/>
          </ac:spMkLst>
        </pc:spChg>
      </pc:sldChg>
      <pc:sldChg chg="delSp del mod">
        <pc:chgData name="leyujin1007@naver.com" userId="3cf07d427a16794d" providerId="LiveId" clId="{8E949C53-6C5D-454B-8934-DF0F7DF30B20}" dt="2021-03-11T04:19:40.439" v="46" actId="47"/>
        <pc:sldMkLst>
          <pc:docMk/>
          <pc:sldMk cId="3692383293" sldId="271"/>
        </pc:sldMkLst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6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7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9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10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11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13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28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29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30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31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32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33" creationId="{00000000-0000-0000-0000-000000000000}"/>
          </ac:spMkLst>
        </pc:spChg>
      </pc:sldChg>
      <pc:sldChg chg="delSp modSp mod">
        <pc:chgData name="leyujin1007@naver.com" userId="3cf07d427a16794d" providerId="LiveId" clId="{8E949C53-6C5D-454B-8934-DF0F7DF30B20}" dt="2021-03-11T04:29:56.368" v="246" actId="207"/>
        <pc:sldMkLst>
          <pc:docMk/>
          <pc:sldMk cId="3813629107" sldId="271"/>
        </pc:sldMkLst>
        <pc:spChg chg="mod">
          <ac:chgData name="leyujin1007@naver.com" userId="3cf07d427a16794d" providerId="LiveId" clId="{8E949C53-6C5D-454B-8934-DF0F7DF30B20}" dt="2021-03-11T04:29:51.675" v="245" actId="207"/>
          <ac:spMkLst>
            <pc:docMk/>
            <pc:sldMk cId="3813629107" sldId="271"/>
            <ac:spMk id="15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29:56.368" v="246" actId="207"/>
          <ac:spMkLst>
            <pc:docMk/>
            <pc:sldMk cId="3813629107" sldId="271"/>
            <ac:spMk id="16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28:53.753" v="237" actId="478"/>
          <ac:spMkLst>
            <pc:docMk/>
            <pc:sldMk cId="3813629107" sldId="271"/>
            <ac:spMk id="34" creationId="{62F39C63-0EBB-402E-8031-337BC1A0204B}"/>
          </ac:spMkLst>
        </pc:spChg>
      </pc:sldChg>
      <pc:sldChg chg="addSp delSp modSp mod ord modTransition">
        <pc:chgData name="leyujin1007@naver.com" userId="3cf07d427a16794d" providerId="LiveId" clId="{8E949C53-6C5D-454B-8934-DF0F7DF30B20}" dt="2021-03-16T07:10:27.982" v="10716"/>
        <pc:sldMkLst>
          <pc:docMk/>
          <pc:sldMk cId="2872250582" sldId="272"/>
        </pc:sldMkLst>
        <pc:spChg chg="mod">
          <ac:chgData name="leyujin1007@naver.com" userId="3cf07d427a16794d" providerId="LiveId" clId="{8E949C53-6C5D-454B-8934-DF0F7DF30B20}" dt="2021-03-11T04:29:24.029" v="238" actId="207"/>
          <ac:spMkLst>
            <pc:docMk/>
            <pc:sldMk cId="2872250582" sldId="272"/>
            <ac:spMk id="27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13:03:34.237" v="6530" actId="20577"/>
          <ac:spMkLst>
            <pc:docMk/>
            <pc:sldMk cId="2872250582" sldId="272"/>
            <ac:spMk id="29" creationId="{FA4D1292-819B-489F-9D28-A2850D78EB93}"/>
          </ac:spMkLst>
        </pc:spChg>
        <pc:spChg chg="mod">
          <ac:chgData name="leyujin1007@naver.com" userId="3cf07d427a16794d" providerId="LiveId" clId="{8E949C53-6C5D-454B-8934-DF0F7DF30B20}" dt="2021-03-11T05:04:19.745" v="546" actId="1076"/>
          <ac:spMkLst>
            <pc:docMk/>
            <pc:sldMk cId="2872250582" sldId="272"/>
            <ac:spMk id="31" creationId="{99637800-D223-4EBC-A6EC-A5C7F3F58C53}"/>
          </ac:spMkLst>
        </pc:spChg>
        <pc:spChg chg="add mod">
          <ac:chgData name="leyujin1007@naver.com" userId="3cf07d427a16794d" providerId="LiveId" clId="{8E949C53-6C5D-454B-8934-DF0F7DF30B20}" dt="2021-03-11T05:06:59.419" v="635"/>
          <ac:spMkLst>
            <pc:docMk/>
            <pc:sldMk cId="2872250582" sldId="272"/>
            <ac:spMk id="34" creationId="{2F84800B-C787-44B7-A0CC-E5168AD21A8C}"/>
          </ac:spMkLst>
        </pc:spChg>
        <pc:spChg chg="mod">
          <ac:chgData name="leyujin1007@naver.com" userId="3cf07d427a16794d" providerId="LiveId" clId="{8E949C53-6C5D-454B-8934-DF0F7DF30B20}" dt="2021-03-11T04:29:31.272" v="239" actId="207"/>
          <ac:spMkLst>
            <pc:docMk/>
            <pc:sldMk cId="2872250582" sldId="272"/>
            <ac:spMk id="39" creationId="{5FB46B78-0F85-471D-AA7E-971E766C66AF}"/>
          </ac:spMkLst>
        </pc:spChg>
        <pc:picChg chg="add del mod">
          <ac:chgData name="leyujin1007@naver.com" userId="3cf07d427a16794d" providerId="LiveId" clId="{8E949C53-6C5D-454B-8934-DF0F7DF30B20}" dt="2021-03-13T06:07:47.178" v="8874" actId="478"/>
          <ac:picMkLst>
            <pc:docMk/>
            <pc:sldMk cId="2872250582" sldId="272"/>
            <ac:picMk id="6" creationId="{12977314-6FF2-4DE0-BEB3-DE26CA8D12FD}"/>
          </ac:picMkLst>
        </pc:picChg>
        <pc:picChg chg="del">
          <ac:chgData name="leyujin1007@naver.com" userId="3cf07d427a16794d" providerId="LiveId" clId="{8E949C53-6C5D-454B-8934-DF0F7DF30B20}" dt="2021-03-11T04:53:56.794" v="279" actId="478"/>
          <ac:picMkLst>
            <pc:docMk/>
            <pc:sldMk cId="2872250582" sldId="272"/>
            <ac:picMk id="1026" creationId="{74B9F0A8-CE66-445B-82E2-047ED0228525}"/>
          </ac:picMkLst>
        </pc:picChg>
      </pc:sldChg>
      <pc:sldChg chg="addSp modSp add mod modTransition">
        <pc:chgData name="leyujin1007@naver.com" userId="3cf07d427a16794d" providerId="LiveId" clId="{8E949C53-6C5D-454B-8934-DF0F7DF30B20}" dt="2021-03-16T11:01:07.614" v="10808"/>
        <pc:sldMkLst>
          <pc:docMk/>
          <pc:sldMk cId="2364709470" sldId="273"/>
        </pc:sldMkLst>
        <pc:spChg chg="mod">
          <ac:chgData name="leyujin1007@naver.com" userId="3cf07d427a16794d" providerId="LiveId" clId="{8E949C53-6C5D-454B-8934-DF0F7DF30B20}" dt="2021-03-16T06:32:52.688" v="10570" actId="2085"/>
          <ac:spMkLst>
            <pc:docMk/>
            <pc:sldMk cId="2364709470" sldId="273"/>
            <ac:spMk id="2" creationId="{46FD9A6C-0066-4B42-AA88-6066E7B1A4B9}"/>
          </ac:spMkLst>
        </pc:spChg>
        <pc:spChg chg="mod">
          <ac:chgData name="leyujin1007@naver.com" userId="3cf07d427a16794d" providerId="LiveId" clId="{8E949C53-6C5D-454B-8934-DF0F7DF30B20}" dt="2021-03-11T04:30:01.941" v="247" actId="207"/>
          <ac:spMkLst>
            <pc:docMk/>
            <pc:sldMk cId="2364709470" sldId="273"/>
            <ac:spMk id="17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0:05.042" v="248" actId="207"/>
          <ac:spMkLst>
            <pc:docMk/>
            <pc:sldMk cId="2364709470" sldId="273"/>
            <ac:spMk id="18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6T06:33:55.840" v="10591" actId="2085"/>
          <ac:spMkLst>
            <pc:docMk/>
            <pc:sldMk cId="2364709470" sldId="273"/>
            <ac:spMk id="29" creationId="{4138A0C0-65B9-491D-8BBE-9526A6ED155E}"/>
          </ac:spMkLst>
        </pc:spChg>
        <pc:spChg chg="mod">
          <ac:chgData name="leyujin1007@naver.com" userId="3cf07d427a16794d" providerId="LiveId" clId="{8E949C53-6C5D-454B-8934-DF0F7DF30B20}" dt="2021-03-16T06:34:04.773" v="10595" actId="2085"/>
          <ac:spMkLst>
            <pc:docMk/>
            <pc:sldMk cId="2364709470" sldId="273"/>
            <ac:spMk id="30" creationId="{33455639-B46D-4AEF-AE0E-F30B2488591D}"/>
          </ac:spMkLst>
        </pc:spChg>
        <pc:spChg chg="mod">
          <ac:chgData name="leyujin1007@naver.com" userId="3cf07d427a16794d" providerId="LiveId" clId="{8E949C53-6C5D-454B-8934-DF0F7DF30B20}" dt="2021-03-16T06:32:49.852" v="10568" actId="2085"/>
          <ac:spMkLst>
            <pc:docMk/>
            <pc:sldMk cId="2364709470" sldId="273"/>
            <ac:spMk id="31" creationId="{E6F7E0FB-CEA9-47FF-8D6F-5CB15B700E15}"/>
          </ac:spMkLst>
        </pc:spChg>
        <pc:spChg chg="mod">
          <ac:chgData name="leyujin1007@naver.com" userId="3cf07d427a16794d" providerId="LiveId" clId="{8E949C53-6C5D-454B-8934-DF0F7DF30B20}" dt="2021-03-13T06:08:33.866" v="8879" actId="1036"/>
          <ac:spMkLst>
            <pc:docMk/>
            <pc:sldMk cId="2364709470" sldId="273"/>
            <ac:spMk id="35" creationId="{8D080614-0CAF-41FB-B632-C9600250EC08}"/>
          </ac:spMkLst>
        </pc:spChg>
        <pc:spChg chg="add mod">
          <ac:chgData name="leyujin1007@naver.com" userId="3cf07d427a16794d" providerId="LiveId" clId="{8E949C53-6C5D-454B-8934-DF0F7DF30B20}" dt="2021-03-16T06:57:52.229" v="10667"/>
          <ac:spMkLst>
            <pc:docMk/>
            <pc:sldMk cId="2364709470" sldId="273"/>
            <ac:spMk id="41" creationId="{657A0378-384B-4AF1-96B2-11C59E2306DF}"/>
          </ac:spMkLst>
        </pc:spChg>
        <pc:spChg chg="mod">
          <ac:chgData name="leyujin1007@naver.com" userId="3cf07d427a16794d" providerId="LiveId" clId="{8E949C53-6C5D-454B-8934-DF0F7DF30B20}" dt="2021-03-16T06:32:54.912" v="10572" actId="2085"/>
          <ac:spMkLst>
            <pc:docMk/>
            <pc:sldMk cId="2364709470" sldId="273"/>
            <ac:spMk id="124" creationId="{E8281717-20F0-43AD-9BA1-C6A319EE07A4}"/>
          </ac:spMkLst>
        </pc:spChg>
        <pc:spChg chg="mod">
          <ac:chgData name="leyujin1007@naver.com" userId="3cf07d427a16794d" providerId="LiveId" clId="{8E949C53-6C5D-454B-8934-DF0F7DF30B20}" dt="2021-03-16T06:33:59.494" v="10593" actId="2085"/>
          <ac:spMkLst>
            <pc:docMk/>
            <pc:sldMk cId="2364709470" sldId="273"/>
            <ac:spMk id="125" creationId="{0283437A-D673-4D2A-B666-41DCEDFB483F}"/>
          </ac:spMkLst>
        </pc:spChg>
        <pc:spChg chg="mod">
          <ac:chgData name="leyujin1007@naver.com" userId="3cf07d427a16794d" providerId="LiveId" clId="{8E949C53-6C5D-454B-8934-DF0F7DF30B20}" dt="2021-03-16T06:32:57.508" v="10574" actId="2085"/>
          <ac:spMkLst>
            <pc:docMk/>
            <pc:sldMk cId="2364709470" sldId="273"/>
            <ac:spMk id="126" creationId="{2CA14906-9A42-4FB7-9E41-C98DA28D871D}"/>
          </ac:spMkLst>
        </pc:spChg>
        <pc:spChg chg="mod">
          <ac:chgData name="leyujin1007@naver.com" userId="3cf07d427a16794d" providerId="LiveId" clId="{8E949C53-6C5D-454B-8934-DF0F7DF30B20}" dt="2021-03-16T06:34:04.773" v="10595" actId="2085"/>
          <ac:spMkLst>
            <pc:docMk/>
            <pc:sldMk cId="2364709470" sldId="273"/>
            <ac:spMk id="144" creationId="{7BF2D0D5-A167-469B-BB42-775D3EB4ED44}"/>
          </ac:spMkLst>
        </pc:spChg>
        <pc:spChg chg="mod">
          <ac:chgData name="leyujin1007@naver.com" userId="3cf07d427a16794d" providerId="LiveId" clId="{8E949C53-6C5D-454B-8934-DF0F7DF30B20}" dt="2021-03-16T06:34:04.773" v="10595" actId="2085"/>
          <ac:spMkLst>
            <pc:docMk/>
            <pc:sldMk cId="2364709470" sldId="273"/>
            <ac:spMk id="151" creationId="{D047C065-C3FE-4BBA-B02F-AFA12FD0DBE9}"/>
          </ac:spMkLst>
        </pc:spChg>
        <pc:spChg chg="mod">
          <ac:chgData name="leyujin1007@naver.com" userId="3cf07d427a16794d" providerId="LiveId" clId="{8E949C53-6C5D-454B-8934-DF0F7DF30B20}" dt="2021-03-16T06:34:04.773" v="10595" actId="2085"/>
          <ac:spMkLst>
            <pc:docMk/>
            <pc:sldMk cId="2364709470" sldId="273"/>
            <ac:spMk id="152" creationId="{675A0AF6-B813-424E-8D08-C66977AE3911}"/>
          </ac:spMkLst>
        </pc:spChg>
        <pc:picChg chg="add mod">
          <ac:chgData name="leyujin1007@naver.com" userId="3cf07d427a16794d" providerId="LiveId" clId="{8E949C53-6C5D-454B-8934-DF0F7DF30B20}" dt="2021-03-16T11:01:07.614" v="10808"/>
          <ac:picMkLst>
            <pc:docMk/>
            <pc:sldMk cId="2364709470" sldId="273"/>
            <ac:picMk id="3" creationId="{C5C6EAC5-B0DE-45CD-B656-3A98CF82EB86}"/>
          </ac:picMkLst>
        </pc:picChg>
      </pc:sldChg>
      <pc:sldChg chg="addSp delSp modSp add mod modTransition delAnim modAnim">
        <pc:chgData name="leyujin1007@naver.com" userId="3cf07d427a16794d" providerId="LiveId" clId="{8E949C53-6C5D-454B-8934-DF0F7DF30B20}" dt="2021-03-16T07:43:05.442" v="10788"/>
        <pc:sldMkLst>
          <pc:docMk/>
          <pc:sldMk cId="1985377575" sldId="274"/>
        </pc:sldMkLst>
        <pc:spChg chg="mod">
          <ac:chgData name="leyujin1007@naver.com" userId="3cf07d427a16794d" providerId="LiveId" clId="{8E949C53-6C5D-454B-8934-DF0F7DF30B20}" dt="2021-03-11T04:30:09.471" v="249" actId="207"/>
          <ac:spMkLst>
            <pc:docMk/>
            <pc:sldMk cId="1985377575" sldId="274"/>
            <ac:spMk id="19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0:13.444" v="250" actId="207"/>
          <ac:spMkLst>
            <pc:docMk/>
            <pc:sldMk cId="1985377575" sldId="274"/>
            <ac:spMk id="20" creationId="{00000000-0000-0000-0000-000000000000}"/>
          </ac:spMkLst>
        </pc:spChg>
        <pc:spChg chg="add mod">
          <ac:chgData name="leyujin1007@naver.com" userId="3cf07d427a16794d" providerId="LiveId" clId="{8E949C53-6C5D-454B-8934-DF0F7DF30B20}" dt="2021-03-11T05:10:08.912" v="683"/>
          <ac:spMkLst>
            <pc:docMk/>
            <pc:sldMk cId="1985377575" sldId="274"/>
            <ac:spMk id="28" creationId="{E689543A-B788-48F8-9148-1E287FA79D5B}"/>
          </ac:spMkLst>
        </pc:spChg>
        <pc:spChg chg="mod topLvl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30" creationId="{69A36EA6-6B93-4ACF-BB53-D4E7F5BFEDE8}"/>
          </ac:spMkLst>
        </pc:spChg>
        <pc:spChg chg="add mod">
          <ac:chgData name="leyujin1007@naver.com" userId="3cf07d427a16794d" providerId="LiveId" clId="{8E949C53-6C5D-454B-8934-DF0F7DF30B20}" dt="2021-03-16T07:31:20.624" v="10762" actId="20577"/>
          <ac:spMkLst>
            <pc:docMk/>
            <pc:sldMk cId="1985377575" sldId="274"/>
            <ac:spMk id="32" creationId="{2FA3B6F9-B0A6-4024-B386-6C6E45A3F555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34" creationId="{B41945AC-2727-48AF-B627-26C59E944E7B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35" creationId="{DF1C09FE-C372-4795-991B-BB2660F93817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36" creationId="{A675897F-7CD4-46D5-AD6E-738BB31A260E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37" creationId="{D6A9949F-1927-4633-AEA0-8ED57E2E3183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38" creationId="{20D8B329-E142-429D-88ED-E43A1504FC66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41" creationId="{1CD6F192-07E4-4E5B-ACF6-BFDCC92FE3A3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44" creationId="{AA13D0A5-80E7-43CC-9418-C2C2B8BC8690}"/>
          </ac:spMkLst>
        </pc:spChg>
        <pc:spChg chg="add mod">
          <ac:chgData name="leyujin1007@naver.com" userId="3cf07d427a16794d" providerId="LiveId" clId="{8E949C53-6C5D-454B-8934-DF0F7DF30B20}" dt="2021-03-11T13:00:46.290" v="6494" actId="20577"/>
          <ac:spMkLst>
            <pc:docMk/>
            <pc:sldMk cId="1985377575" sldId="274"/>
            <ac:spMk id="46" creationId="{213711A0-CAAB-4CA6-A4D4-48363343D73F}"/>
          </ac:spMkLst>
        </pc:spChg>
        <pc:spChg chg="add mod">
          <ac:chgData name="leyujin1007@naver.com" userId="3cf07d427a16794d" providerId="LiveId" clId="{8E949C53-6C5D-454B-8934-DF0F7DF30B20}" dt="2021-03-16T07:35:13.578" v="10787" actId="20577"/>
          <ac:spMkLst>
            <pc:docMk/>
            <pc:sldMk cId="1985377575" sldId="274"/>
            <ac:spMk id="47" creationId="{6464D44D-B82E-4AEC-913F-7454FB61AD52}"/>
          </ac:spMkLst>
        </pc:spChg>
        <pc:spChg chg="add del mod">
          <ac:chgData name="leyujin1007@naver.com" userId="3cf07d427a16794d" providerId="LiveId" clId="{8E949C53-6C5D-454B-8934-DF0F7DF30B20}" dt="2021-03-11T05:12:27.720" v="765" actId="478"/>
          <ac:spMkLst>
            <pc:docMk/>
            <pc:sldMk cId="1985377575" sldId="274"/>
            <ac:spMk id="48" creationId="{EE102843-DCCE-464D-A315-48F95EB90005}"/>
          </ac:spMkLst>
        </pc:spChg>
        <pc:spChg chg="add del mod">
          <ac:chgData name="leyujin1007@naver.com" userId="3cf07d427a16794d" providerId="LiveId" clId="{8E949C53-6C5D-454B-8934-DF0F7DF30B20}" dt="2021-03-11T05:12:28.705" v="766" actId="478"/>
          <ac:spMkLst>
            <pc:docMk/>
            <pc:sldMk cId="1985377575" sldId="274"/>
            <ac:spMk id="49" creationId="{F98767B1-3C1C-43EA-969F-A17A0F5E2A2D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50" creationId="{6DA44C2A-07D4-40DD-91BA-E08C406C727C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51" creationId="{CF7CB58A-3E64-4A1B-9893-272410FD1686}"/>
          </ac:spMkLst>
        </pc:spChg>
        <pc:spChg chg="add mod">
          <ac:chgData name="leyujin1007@naver.com" userId="3cf07d427a16794d" providerId="LiveId" clId="{8E949C53-6C5D-454B-8934-DF0F7DF30B20}" dt="2021-03-11T13:01:02.602" v="6496" actId="1076"/>
          <ac:spMkLst>
            <pc:docMk/>
            <pc:sldMk cId="1985377575" sldId="274"/>
            <ac:spMk id="52" creationId="{AA987370-C1D5-49FC-BDB5-07B92FCF7AF8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53" creationId="{754DE0F4-222A-4068-BBD7-80916C48DAD4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54" creationId="{6B0F67F6-6E58-4758-99B0-F9EEE772204B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55" creationId="{EDCEBD60-69FC-43BC-B417-E1424E7BFCA5}"/>
          </ac:spMkLst>
        </pc:spChg>
        <pc:grpChg chg="add del mod">
          <ac:chgData name="leyujin1007@naver.com" userId="3cf07d427a16794d" providerId="LiveId" clId="{8E949C53-6C5D-454B-8934-DF0F7DF30B20}" dt="2021-03-11T05:11:11.473" v="685" actId="165"/>
          <ac:grpSpMkLst>
            <pc:docMk/>
            <pc:sldMk cId="1985377575" sldId="274"/>
            <ac:grpSpMk id="29" creationId="{E8D6F47F-5C5E-4B8E-8460-AB8B1B677F8B}"/>
          </ac:grpSpMkLst>
        </pc:grpChg>
        <pc:grpChg chg="add del mod">
          <ac:chgData name="leyujin1007@naver.com" userId="3cf07d427a16794d" providerId="LiveId" clId="{8E949C53-6C5D-454B-8934-DF0F7DF30B20}" dt="2021-03-11T05:11:14.069" v="686" actId="478"/>
          <ac:grpSpMkLst>
            <pc:docMk/>
            <pc:sldMk cId="1985377575" sldId="274"/>
            <ac:grpSpMk id="33" creationId="{F6AB44A8-AA47-4F3C-AA68-AB2342DD1943}"/>
          </ac:grpSpMkLst>
        </pc:grpChg>
        <pc:grpChg chg="add mod">
          <ac:chgData name="leyujin1007@naver.com" userId="3cf07d427a16794d" providerId="LiveId" clId="{8E949C53-6C5D-454B-8934-DF0F7DF30B20}" dt="2021-03-11T06:01:00.976" v="3277" actId="1036"/>
          <ac:grpSpMkLst>
            <pc:docMk/>
            <pc:sldMk cId="1985377575" sldId="274"/>
            <ac:grpSpMk id="40" creationId="{7442667D-A361-4ED5-99DA-465A5E5951B9}"/>
          </ac:grpSpMkLst>
        </pc:grpChg>
        <pc:grpChg chg="add mod">
          <ac:chgData name="leyujin1007@naver.com" userId="3cf07d427a16794d" providerId="LiveId" clId="{8E949C53-6C5D-454B-8934-DF0F7DF30B20}" dt="2021-03-11T06:01:00.976" v="3277" actId="1036"/>
          <ac:grpSpMkLst>
            <pc:docMk/>
            <pc:sldMk cId="1985377575" sldId="274"/>
            <ac:grpSpMk id="43" creationId="{F65177AE-A2FF-416B-8BA6-E547DA941352}"/>
          </ac:grpSpMkLst>
        </pc:grpChg>
        <pc:picChg chg="add del mod">
          <ac:chgData name="leyujin1007@naver.com" userId="3cf07d427a16794d" providerId="LiveId" clId="{8E949C53-6C5D-454B-8934-DF0F7DF30B20}" dt="2021-03-16T07:27:56.427" v="10719" actId="478"/>
          <ac:picMkLst>
            <pc:docMk/>
            <pc:sldMk cId="1985377575" sldId="274"/>
            <ac:picMk id="2" creationId="{41389154-B0D2-4FCC-B3FD-A40D4A15898B}"/>
          </ac:picMkLst>
        </pc:picChg>
        <pc:picChg chg="add del mod">
          <ac:chgData name="leyujin1007@naver.com" userId="3cf07d427a16794d" providerId="LiveId" clId="{8E949C53-6C5D-454B-8934-DF0F7DF30B20}" dt="2021-03-16T07:29:04.216" v="10721"/>
          <ac:picMkLst>
            <pc:docMk/>
            <pc:sldMk cId="1985377575" sldId="274"/>
            <ac:picMk id="3" creationId="{7011BCDC-4105-4E4B-B44C-1A9AB195FA18}"/>
          </ac:picMkLst>
        </pc:picChg>
        <pc:picChg chg="add del mod">
          <ac:chgData name="leyujin1007@naver.com" userId="3cf07d427a16794d" providerId="LiveId" clId="{8E949C53-6C5D-454B-8934-DF0F7DF30B20}" dt="2021-03-16T07:30:11.508" v="10723"/>
          <ac:picMkLst>
            <pc:docMk/>
            <pc:sldMk cId="1985377575" sldId="274"/>
            <ac:picMk id="4" creationId="{6F4C90B2-2603-45E1-A67C-1EC5D14D7361}"/>
          </ac:picMkLst>
        </pc:picChg>
        <pc:picChg chg="add del mod">
          <ac:chgData name="leyujin1007@naver.com" userId="3cf07d427a16794d" providerId="LiveId" clId="{8E949C53-6C5D-454B-8934-DF0F7DF30B20}" dt="2021-03-16T07:30:33.673" v="10725"/>
          <ac:picMkLst>
            <pc:docMk/>
            <pc:sldMk cId="1985377575" sldId="274"/>
            <ac:picMk id="6" creationId="{CA0310BC-AE91-4E3E-8E91-8696D9E8C54C}"/>
          </ac:picMkLst>
        </pc:picChg>
        <pc:picChg chg="del">
          <ac:chgData name="leyujin1007@naver.com" userId="3cf07d427a16794d" providerId="LiveId" clId="{8E949C53-6C5D-454B-8934-DF0F7DF30B20}" dt="2021-03-16T07:27:05.756" v="10718"/>
          <ac:picMkLst>
            <pc:docMk/>
            <pc:sldMk cId="1985377575" sldId="274"/>
            <ac:picMk id="7" creationId="{FCD03F60-F73D-4732-B40F-E900D09AA5D7}"/>
          </ac:picMkLst>
        </pc:picChg>
        <pc:picChg chg="add del mod">
          <ac:chgData name="leyujin1007@naver.com" userId="3cf07d427a16794d" providerId="LiveId" clId="{8E949C53-6C5D-454B-8934-DF0F7DF30B20}" dt="2021-03-16T07:34:50.986" v="10764" actId="478"/>
          <ac:picMkLst>
            <pc:docMk/>
            <pc:sldMk cId="1985377575" sldId="274"/>
            <ac:picMk id="8" creationId="{082EAE14-131D-4E9C-A175-8B6DE77B6CAA}"/>
          </ac:picMkLst>
        </pc:picChg>
        <pc:picChg chg="add mod">
          <ac:chgData name="leyujin1007@naver.com" userId="3cf07d427a16794d" providerId="LiveId" clId="{8E949C53-6C5D-454B-8934-DF0F7DF30B20}" dt="2021-03-16T07:43:05.442" v="10788"/>
          <ac:picMkLst>
            <pc:docMk/>
            <pc:sldMk cId="1985377575" sldId="274"/>
            <ac:picMk id="9" creationId="{705E65EE-EF85-4367-853E-9DB9CED5A183}"/>
          </ac:picMkLst>
        </pc:picChg>
        <pc:picChg chg="mod topLvl">
          <ac:chgData name="leyujin1007@naver.com" userId="3cf07d427a16794d" providerId="LiveId" clId="{8E949C53-6C5D-454B-8934-DF0F7DF30B20}" dt="2021-03-11T06:01:00.976" v="3277" actId="1036"/>
          <ac:picMkLst>
            <pc:docMk/>
            <pc:sldMk cId="1985377575" sldId="274"/>
            <ac:picMk id="31" creationId="{BD0296C3-F1D8-45E8-AA28-8B96EBE501FB}"/>
          </ac:picMkLst>
        </pc:picChg>
        <pc:picChg chg="mod">
          <ac:chgData name="leyujin1007@naver.com" userId="3cf07d427a16794d" providerId="LiveId" clId="{8E949C53-6C5D-454B-8934-DF0F7DF30B20}" dt="2021-03-11T05:10:57.364" v="684"/>
          <ac:picMkLst>
            <pc:docMk/>
            <pc:sldMk cId="1985377575" sldId="274"/>
            <ac:picMk id="42" creationId="{C8BDE2C1-BAFD-4F51-B2E9-0DFF8844E6EF}"/>
          </ac:picMkLst>
        </pc:picChg>
        <pc:picChg chg="mod">
          <ac:chgData name="leyujin1007@naver.com" userId="3cf07d427a16794d" providerId="LiveId" clId="{8E949C53-6C5D-454B-8934-DF0F7DF30B20}" dt="2021-03-11T05:10:57.364" v="684"/>
          <ac:picMkLst>
            <pc:docMk/>
            <pc:sldMk cId="1985377575" sldId="274"/>
            <ac:picMk id="45" creationId="{3E70A68F-0962-42B4-95DC-17F5E0B58700}"/>
          </ac:picMkLst>
        </pc:picChg>
      </pc:sldChg>
      <pc:sldChg chg="addSp delSp modSp add mod modTransition">
        <pc:chgData name="leyujin1007@naver.com" userId="3cf07d427a16794d" providerId="LiveId" clId="{8E949C53-6C5D-454B-8934-DF0F7DF30B20}" dt="2021-03-16T11:06:54.602" v="10810"/>
        <pc:sldMkLst>
          <pc:docMk/>
          <pc:sldMk cId="1568510263" sldId="275"/>
        </pc:sldMkLst>
        <pc:spChg chg="add del mod">
          <ac:chgData name="leyujin1007@naver.com" userId="3cf07d427a16794d" providerId="LiveId" clId="{8E949C53-6C5D-454B-8934-DF0F7DF30B20}" dt="2021-03-11T06:35:21.036" v="3977" actId="478"/>
          <ac:spMkLst>
            <pc:docMk/>
            <pc:sldMk cId="1568510263" sldId="275"/>
            <ac:spMk id="3" creationId="{D3665352-615D-4E3A-AA73-73785D1B4B0D}"/>
          </ac:spMkLst>
        </pc:spChg>
        <pc:spChg chg="add del mod">
          <ac:chgData name="leyujin1007@naver.com" userId="3cf07d427a16794d" providerId="LiveId" clId="{8E949C53-6C5D-454B-8934-DF0F7DF30B20}" dt="2021-03-11T06:36:25.415" v="3996" actId="478"/>
          <ac:spMkLst>
            <pc:docMk/>
            <pc:sldMk cId="1568510263" sldId="275"/>
            <ac:spMk id="6" creationId="{F976A4C5-9D2A-4B10-B599-27613C270753}"/>
          </ac:spMkLst>
        </pc:spChg>
        <pc:spChg chg="mod">
          <ac:chgData name="leyujin1007@naver.com" userId="3cf07d427a16794d" providerId="LiveId" clId="{8E949C53-6C5D-454B-8934-DF0F7DF30B20}" dt="2021-03-11T04:30:21.394" v="253" actId="207"/>
          <ac:spMkLst>
            <pc:docMk/>
            <pc:sldMk cId="1568510263" sldId="275"/>
            <ac:spMk id="21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0:27.278" v="254" actId="207"/>
          <ac:spMkLst>
            <pc:docMk/>
            <pc:sldMk cId="1568510263" sldId="275"/>
            <ac:spMk id="22" creationId="{00000000-0000-0000-0000-000000000000}"/>
          </ac:spMkLst>
        </pc:spChg>
        <pc:spChg chg="add mod">
          <ac:chgData name="leyujin1007@naver.com" userId="3cf07d427a16794d" providerId="LiveId" clId="{8E949C53-6C5D-454B-8934-DF0F7DF30B20}" dt="2021-03-11T06:32:20.083" v="3942"/>
          <ac:spMkLst>
            <pc:docMk/>
            <pc:sldMk cId="1568510263" sldId="275"/>
            <ac:spMk id="28" creationId="{2F9127A7-5ABA-49ED-8CB2-32ECD64F15F2}"/>
          </ac:spMkLst>
        </pc:spChg>
        <pc:spChg chg="add mod">
          <ac:chgData name="leyujin1007@naver.com" userId="3cf07d427a16794d" providerId="LiveId" clId="{8E949C53-6C5D-454B-8934-DF0F7DF30B20}" dt="2021-03-16T06:58:03.283" v="10669"/>
          <ac:spMkLst>
            <pc:docMk/>
            <pc:sldMk cId="1568510263" sldId="275"/>
            <ac:spMk id="29" creationId="{4939C518-6C9D-4E0B-88AE-66D20AB5B0B3}"/>
          </ac:spMkLst>
        </pc:spChg>
        <pc:graphicFrameChg chg="add del mod">
          <ac:chgData name="leyujin1007@naver.com" userId="3cf07d427a16794d" providerId="LiveId" clId="{8E949C53-6C5D-454B-8934-DF0F7DF30B20}" dt="2021-03-11T06:35:21.036" v="3977" actId="478"/>
          <ac:graphicFrameMkLst>
            <pc:docMk/>
            <pc:sldMk cId="1568510263" sldId="275"/>
            <ac:graphicFrameMk id="2" creationId="{506CDE64-FE3A-4050-8C8C-5C7CFF31017C}"/>
          </ac:graphicFrameMkLst>
        </pc:graphicFrameChg>
        <pc:graphicFrameChg chg="add del mod modGraphic">
          <ac:chgData name="leyujin1007@naver.com" userId="3cf07d427a16794d" providerId="LiveId" clId="{8E949C53-6C5D-454B-8934-DF0F7DF30B20}" dt="2021-03-13T06:46:19.028" v="9561" actId="478"/>
          <ac:graphicFrameMkLst>
            <pc:docMk/>
            <pc:sldMk cId="1568510263" sldId="275"/>
            <ac:graphicFrameMk id="2" creationId="{6EFA6FE3-9E2B-4AE4-8918-36613AD68EED}"/>
          </ac:graphicFrameMkLst>
        </pc:graphicFrameChg>
        <pc:graphicFrameChg chg="add mod modGraphic">
          <ac:chgData name="leyujin1007@naver.com" userId="3cf07d427a16794d" providerId="LiveId" clId="{8E949C53-6C5D-454B-8934-DF0F7DF30B20}" dt="2021-03-14T13:57:00.187" v="9606" actId="2084"/>
          <ac:graphicFrameMkLst>
            <pc:docMk/>
            <pc:sldMk cId="1568510263" sldId="275"/>
            <ac:graphicFrameMk id="4" creationId="{DBA6EFE1-20B8-4174-B5BB-EB788FF1D85C}"/>
          </ac:graphicFrameMkLst>
        </pc:graphicFrameChg>
        <pc:picChg chg="add mod">
          <ac:chgData name="leyujin1007@naver.com" userId="3cf07d427a16794d" providerId="LiveId" clId="{8E949C53-6C5D-454B-8934-DF0F7DF30B20}" dt="2021-03-16T11:06:54.602" v="10810"/>
          <ac:picMkLst>
            <pc:docMk/>
            <pc:sldMk cId="1568510263" sldId="275"/>
            <ac:picMk id="2" creationId="{56ED8AE1-6154-4A0D-8007-998116CCD36D}"/>
          </ac:picMkLst>
        </pc:picChg>
      </pc:sldChg>
      <pc:sldChg chg="addSp modSp add del mod">
        <pc:chgData name="leyujin1007@naver.com" userId="3cf07d427a16794d" providerId="LiveId" clId="{8E949C53-6C5D-454B-8934-DF0F7DF30B20}" dt="2021-03-13T05:36:44.388" v="8038" actId="47"/>
        <pc:sldMkLst>
          <pc:docMk/>
          <pc:sldMk cId="3235821607" sldId="276"/>
        </pc:sldMkLst>
        <pc:spChg chg="mod">
          <ac:chgData name="leyujin1007@naver.com" userId="3cf07d427a16794d" providerId="LiveId" clId="{8E949C53-6C5D-454B-8934-DF0F7DF30B20}" dt="2021-03-11T04:30:31.421" v="255" actId="207"/>
          <ac:spMkLst>
            <pc:docMk/>
            <pc:sldMk cId="3235821607" sldId="276"/>
            <ac:spMk id="23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0:34.311" v="256" actId="207"/>
          <ac:spMkLst>
            <pc:docMk/>
            <pc:sldMk cId="3235821607" sldId="276"/>
            <ac:spMk id="24" creationId="{00000000-0000-0000-0000-000000000000}"/>
          </ac:spMkLst>
        </pc:spChg>
        <pc:spChg chg="add mod">
          <ac:chgData name="leyujin1007@naver.com" userId="3cf07d427a16794d" providerId="LiveId" clId="{8E949C53-6C5D-454B-8934-DF0F7DF30B20}" dt="2021-03-13T05:32:55.047" v="7956"/>
          <ac:spMkLst>
            <pc:docMk/>
            <pc:sldMk cId="3235821607" sldId="276"/>
            <ac:spMk id="28" creationId="{6381CD06-03C1-478F-AB49-415DD8DFA4D2}"/>
          </ac:spMkLst>
        </pc:spChg>
        <pc:picChg chg="mod">
          <ac:chgData name="leyujin1007@naver.com" userId="3cf07d427a16794d" providerId="LiveId" clId="{8E949C53-6C5D-454B-8934-DF0F7DF30B20}" dt="2021-03-13T05:32:58.745" v="7960" actId="1076"/>
          <ac:picMkLst>
            <pc:docMk/>
            <pc:sldMk cId="3235821607" sldId="276"/>
            <ac:picMk id="2" creationId="{DB3EC86D-4D4D-4220-8BE4-0961436CA739}"/>
          </ac:picMkLst>
        </pc:picChg>
      </pc:sldChg>
      <pc:sldChg chg="addSp delSp modSp add mod modTransition">
        <pc:chgData name="leyujin1007@naver.com" userId="3cf07d427a16794d" providerId="LiveId" clId="{8E949C53-6C5D-454B-8934-DF0F7DF30B20}" dt="2021-03-16T07:10:27.982" v="10716"/>
        <pc:sldMkLst>
          <pc:docMk/>
          <pc:sldMk cId="3398767240" sldId="277"/>
        </pc:sldMkLst>
        <pc:spChg chg="mod">
          <ac:chgData name="leyujin1007@naver.com" userId="3cf07d427a16794d" providerId="LiveId" clId="{8E949C53-6C5D-454B-8934-DF0F7DF30B20}" dt="2021-03-11T04:30:38.610" v="257" actId="207"/>
          <ac:spMkLst>
            <pc:docMk/>
            <pc:sldMk cId="3398767240" sldId="277"/>
            <ac:spMk id="25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0:44.299" v="258" actId="207"/>
          <ac:spMkLst>
            <pc:docMk/>
            <pc:sldMk cId="3398767240" sldId="277"/>
            <ac:spMk id="26" creationId="{00000000-0000-0000-0000-000000000000}"/>
          </ac:spMkLst>
        </pc:spChg>
        <pc:spChg chg="add del mod">
          <ac:chgData name="leyujin1007@naver.com" userId="3cf07d427a16794d" providerId="LiveId" clId="{8E949C53-6C5D-454B-8934-DF0F7DF30B20}" dt="2021-03-13T05:32:49.727" v="7945" actId="478"/>
          <ac:spMkLst>
            <pc:docMk/>
            <pc:sldMk cId="3398767240" sldId="277"/>
            <ac:spMk id="28" creationId="{7E6C4E93-F40F-43B0-8916-04A93B83A5CA}"/>
          </ac:spMkLst>
        </pc:spChg>
        <pc:spChg chg="add mod">
          <ac:chgData name="leyujin1007@naver.com" userId="3cf07d427a16794d" providerId="LiveId" clId="{8E949C53-6C5D-454B-8934-DF0F7DF30B20}" dt="2021-03-13T06:27:56.905" v="9031" actId="20577"/>
          <ac:spMkLst>
            <pc:docMk/>
            <pc:sldMk cId="3398767240" sldId="277"/>
            <ac:spMk id="29" creationId="{2230F731-6F7A-4AB7-9E95-AF66E19880D7}"/>
          </ac:spMkLst>
        </pc:spChg>
        <pc:spChg chg="mod">
          <ac:chgData name="leyujin1007@naver.com" userId="3cf07d427a16794d" providerId="LiveId" clId="{8E949C53-6C5D-454B-8934-DF0F7DF30B20}" dt="2021-03-16T06:31:22.733" v="10558" actId="1036"/>
          <ac:spMkLst>
            <pc:docMk/>
            <pc:sldMk cId="3398767240" sldId="277"/>
            <ac:spMk id="30" creationId="{94A4CD91-50CA-455E-B227-D63A737CB286}"/>
          </ac:spMkLst>
        </pc:spChg>
      </pc:sldChg>
      <pc:sldChg chg="addSp modSp mod">
        <pc:chgData name="leyujin1007@naver.com" userId="3cf07d427a16794d" providerId="LiveId" clId="{8E949C53-6C5D-454B-8934-DF0F7DF30B20}" dt="2021-03-11T04:35:17.030" v="272" actId="20577"/>
        <pc:sldMkLst>
          <pc:docMk/>
          <pc:sldMk cId="2645474186" sldId="278"/>
        </pc:sldMkLst>
        <pc:spChg chg="add mod">
          <ac:chgData name="leyujin1007@naver.com" userId="3cf07d427a16794d" providerId="LiveId" clId="{8E949C53-6C5D-454B-8934-DF0F7DF30B20}" dt="2021-03-11T04:33:30.834" v="267" actId="767"/>
          <ac:spMkLst>
            <pc:docMk/>
            <pc:sldMk cId="2645474186" sldId="278"/>
            <ac:spMk id="3" creationId="{74577447-A127-4A72-87E3-41CEEC53B639}"/>
          </ac:spMkLst>
        </pc:spChg>
        <pc:spChg chg="mod">
          <ac:chgData name="leyujin1007@naver.com" userId="3cf07d427a16794d" providerId="LiveId" clId="{8E949C53-6C5D-454B-8934-DF0F7DF30B20}" dt="2021-03-11T04:35:17.030" v="272" actId="20577"/>
          <ac:spMkLst>
            <pc:docMk/>
            <pc:sldMk cId="2645474186" sldId="278"/>
            <ac:spMk id="28" creationId="{4FD86007-F449-4F0C-9935-33633FB49BA0}"/>
          </ac:spMkLst>
        </pc:spChg>
        <pc:spChg chg="mod">
          <ac:chgData name="leyujin1007@naver.com" userId="3cf07d427a16794d" providerId="LiveId" clId="{8E949C53-6C5D-454B-8934-DF0F7DF30B20}" dt="2021-03-11T04:34:49.282" v="269"/>
          <ac:spMkLst>
            <pc:docMk/>
            <pc:sldMk cId="2645474186" sldId="278"/>
            <ac:spMk id="29" creationId="{8B0AF591-15C6-42E9-8DFD-F96711A7C199}"/>
          </ac:spMkLst>
        </pc:spChg>
      </pc:sldChg>
      <pc:sldChg chg="modSp add mod ord modTransition">
        <pc:chgData name="leyujin1007@naver.com" userId="3cf07d427a16794d" providerId="LiveId" clId="{8E949C53-6C5D-454B-8934-DF0F7DF30B20}" dt="2021-03-16T07:10:27.982" v="10716"/>
        <pc:sldMkLst>
          <pc:docMk/>
          <pc:sldMk cId="2508744724" sldId="279"/>
        </pc:sldMkLst>
        <pc:spChg chg="mod">
          <ac:chgData name="leyujin1007@naver.com" userId="3cf07d427a16794d" providerId="LiveId" clId="{8E949C53-6C5D-454B-8934-DF0F7DF30B20}" dt="2021-03-11T04:31:30.682" v="265" actId="207"/>
          <ac:spMkLst>
            <pc:docMk/>
            <pc:sldMk cId="2508744724" sldId="279"/>
            <ac:spMk id="15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1:35.329" v="266" actId="207"/>
          <ac:spMkLst>
            <pc:docMk/>
            <pc:sldMk cId="2508744724" sldId="279"/>
            <ac:spMk id="16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1:26.676" v="264" actId="207"/>
          <ac:spMkLst>
            <pc:docMk/>
            <pc:sldMk cId="2508744724" sldId="279"/>
            <ac:spMk id="17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1:22.394" v="263" actId="207"/>
          <ac:spMkLst>
            <pc:docMk/>
            <pc:sldMk cId="2508744724" sldId="279"/>
            <ac:spMk id="18" creationId="{00000000-0000-0000-0000-000000000000}"/>
          </ac:spMkLst>
        </pc:sp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840724388" sldId="281"/>
        </pc:sldMkLst>
        <pc:spChg chg="mod">
          <ac:chgData name="leyujin1007@naver.com" userId="3cf07d427a16794d" providerId="LiveId" clId="{8E949C53-6C5D-454B-8934-DF0F7DF30B20}" dt="2021-03-11T07:04:29.309" v="4595" actId="20577"/>
          <ac:spMkLst>
            <pc:docMk/>
            <pc:sldMk cId="840724388" sldId="281"/>
            <ac:spMk id="29" creationId="{E34B397C-108F-433D-9E2A-B2C44F8DCCFE}"/>
          </ac:spMkLst>
        </pc:sp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2469971432" sldId="282"/>
        </pc:sldMkLst>
        <pc:picChg chg="mod">
          <ac:chgData name="leyujin1007@naver.com" userId="3cf07d427a16794d" providerId="LiveId" clId="{8E949C53-6C5D-454B-8934-DF0F7DF30B20}" dt="2021-03-11T05:43:38.922" v="2634" actId="14861"/>
          <ac:picMkLst>
            <pc:docMk/>
            <pc:sldMk cId="2469971432" sldId="282"/>
            <ac:picMk id="2" creationId="{9AD82065-D49D-4AAB-996F-94B39D19C940}"/>
          </ac:picMkLst>
        </pc:picChg>
      </pc:sldChg>
      <pc:sldChg chg="addSp delSp modSp mod ord modTransition modAnim">
        <pc:chgData name="leyujin1007@naver.com" userId="3cf07d427a16794d" providerId="LiveId" clId="{8E949C53-6C5D-454B-8934-DF0F7DF30B20}" dt="2021-03-16T10:26:14.963" v="10801"/>
        <pc:sldMkLst>
          <pc:docMk/>
          <pc:sldMk cId="1730369893" sldId="283"/>
        </pc:sldMkLst>
        <pc:spChg chg="add mod">
          <ac:chgData name="leyujin1007@naver.com" userId="3cf07d427a16794d" providerId="LiveId" clId="{8E949C53-6C5D-454B-8934-DF0F7DF30B20}" dt="2021-03-16T06:57:19.306" v="10659"/>
          <ac:spMkLst>
            <pc:docMk/>
            <pc:sldMk cId="1730369893" sldId="283"/>
            <ac:spMk id="32" creationId="{73A37128-9AAA-457A-B6D2-AAE37E667BB2}"/>
          </ac:spMkLst>
        </pc:spChg>
        <pc:picChg chg="add del mod">
          <ac:chgData name="leyujin1007@naver.com" userId="3cf07d427a16794d" providerId="LiveId" clId="{8E949C53-6C5D-454B-8934-DF0F7DF30B20}" dt="2021-03-16T10:25:40.887" v="10800"/>
          <ac:picMkLst>
            <pc:docMk/>
            <pc:sldMk cId="1730369893" sldId="283"/>
            <ac:picMk id="2" creationId="{6921F0AC-AF7F-4509-9B65-76C69CEEE932}"/>
          </ac:picMkLst>
        </pc:picChg>
        <pc:picChg chg="add mod">
          <ac:chgData name="leyujin1007@naver.com" userId="3cf07d427a16794d" providerId="LiveId" clId="{8E949C53-6C5D-454B-8934-DF0F7DF30B20}" dt="2021-03-16T10:26:14.963" v="10801"/>
          <ac:picMkLst>
            <pc:docMk/>
            <pc:sldMk cId="1730369893" sldId="283"/>
            <ac:picMk id="3" creationId="{1461E484-6012-4070-93DE-D41CC5B31E7E}"/>
          </ac:picMkLst>
        </pc:picChg>
        <pc:picChg chg="mod">
          <ac:chgData name="leyujin1007@naver.com" userId="3cf07d427a16794d" providerId="LiveId" clId="{8E949C53-6C5D-454B-8934-DF0F7DF30B20}" dt="2021-03-16T06:57:29.447" v="10663" actId="1076"/>
          <ac:picMkLst>
            <pc:docMk/>
            <pc:sldMk cId="1730369893" sldId="283"/>
            <ac:picMk id="4" creationId="{6A8BB43F-5385-46A6-8677-6F3A5950BC31}"/>
          </ac:picMkLst>
        </pc:picChg>
        <pc:picChg chg="mod">
          <ac:chgData name="leyujin1007@naver.com" userId="3cf07d427a16794d" providerId="LiveId" clId="{8E949C53-6C5D-454B-8934-DF0F7DF30B20}" dt="2021-03-16T06:57:26.055" v="10661" actId="14100"/>
          <ac:picMkLst>
            <pc:docMk/>
            <pc:sldMk cId="1730369893" sldId="283"/>
            <ac:picMk id="7" creationId="{7A8E1DD1-39B4-4B8B-BBF4-B64CBE8F2605}"/>
          </ac:picMkLst>
        </pc:picChg>
      </pc:sldChg>
      <pc:sldChg chg="modSp add mod">
        <pc:chgData name="leyujin1007@naver.com" userId="3cf07d427a16794d" providerId="LiveId" clId="{8E949C53-6C5D-454B-8934-DF0F7DF30B20}" dt="2021-03-11T06:50:28.950" v="4380" actId="14861"/>
        <pc:sldMkLst>
          <pc:docMk/>
          <pc:sldMk cId="410505960" sldId="284"/>
        </pc:sldMkLst>
        <pc:picChg chg="mod">
          <ac:chgData name="leyujin1007@naver.com" userId="3cf07d427a16794d" providerId="LiveId" clId="{8E949C53-6C5D-454B-8934-DF0F7DF30B20}" dt="2021-03-11T06:50:28.950" v="4380" actId="14861"/>
          <ac:picMkLst>
            <pc:docMk/>
            <pc:sldMk cId="410505960" sldId="284"/>
            <ac:picMk id="2" creationId="{6336558F-D549-40E3-933D-AC7BBDAF937F}"/>
          </ac:picMkLst>
        </pc:picChg>
      </pc:sldChg>
      <pc:sldChg chg="addSp delSp modSp add mod ord modTransition modAnim modNotesTx">
        <pc:chgData name="leyujin1007@naver.com" userId="3cf07d427a16794d" providerId="LiveId" clId="{8E949C53-6C5D-454B-8934-DF0F7DF30B20}" dt="2021-03-16T10:19:04.443" v="10795"/>
        <pc:sldMkLst>
          <pc:docMk/>
          <pc:sldMk cId="1827683277" sldId="285"/>
        </pc:sldMkLst>
        <pc:spChg chg="add del mod">
          <ac:chgData name="leyujin1007@naver.com" userId="3cf07d427a16794d" providerId="LiveId" clId="{8E949C53-6C5D-454B-8934-DF0F7DF30B20}" dt="2021-03-11T05:17:30.498" v="800" actId="478"/>
          <ac:spMkLst>
            <pc:docMk/>
            <pc:sldMk cId="1827683277" sldId="285"/>
            <ac:spMk id="6" creationId="{916D409E-C1D0-4543-AC54-595539E57B9E}"/>
          </ac:spMkLst>
        </pc:spChg>
        <pc:spChg chg="add mod">
          <ac:chgData name="leyujin1007@naver.com" userId="3cf07d427a16794d" providerId="LiveId" clId="{8E949C53-6C5D-454B-8934-DF0F7DF30B20}" dt="2021-03-11T06:22:20.123" v="3617" actId="164"/>
          <ac:spMkLst>
            <pc:docMk/>
            <pc:sldMk cId="1827683277" sldId="285"/>
            <ac:spMk id="12" creationId="{53A19809-E1CC-424A-B33A-83764C77894A}"/>
          </ac:spMkLst>
        </pc:spChg>
        <pc:spChg chg="add del mod">
          <ac:chgData name="leyujin1007@naver.com" userId="3cf07d427a16794d" providerId="LiveId" clId="{8E949C53-6C5D-454B-8934-DF0F7DF30B20}" dt="2021-03-11T05:24:17.176" v="1508" actId="478"/>
          <ac:spMkLst>
            <pc:docMk/>
            <pc:sldMk cId="1827683277" sldId="285"/>
            <ac:spMk id="29" creationId="{1B6B0F23-D5C1-4E5F-B2DE-1FC9324357F7}"/>
          </ac:spMkLst>
        </pc:spChg>
        <pc:spChg chg="add mod">
          <ac:chgData name="leyujin1007@naver.com" userId="3cf07d427a16794d" providerId="LiveId" clId="{8E949C53-6C5D-454B-8934-DF0F7DF30B20}" dt="2021-03-16T06:57:16.248" v="10657"/>
          <ac:spMkLst>
            <pc:docMk/>
            <pc:sldMk cId="1827683277" sldId="285"/>
            <ac:spMk id="29" creationId="{30CEA517-DC0F-4F5C-9DE8-A24ECA354D82}"/>
          </ac:spMkLst>
        </pc:spChg>
        <pc:spChg chg="add mod">
          <ac:chgData name="leyujin1007@naver.com" userId="3cf07d427a16794d" providerId="LiveId" clId="{8E949C53-6C5D-454B-8934-DF0F7DF30B20}" dt="2021-03-11T06:21:41.438" v="3607" actId="20577"/>
          <ac:spMkLst>
            <pc:docMk/>
            <pc:sldMk cId="1827683277" sldId="285"/>
            <ac:spMk id="30" creationId="{50A37A20-5780-4D51-9195-D562D8C8922E}"/>
          </ac:spMkLst>
        </pc:spChg>
        <pc:grpChg chg="add del mod">
          <ac:chgData name="leyujin1007@naver.com" userId="3cf07d427a16794d" providerId="LiveId" clId="{8E949C53-6C5D-454B-8934-DF0F7DF30B20}" dt="2021-03-11T06:26:18.737" v="3881" actId="165"/>
          <ac:grpSpMkLst>
            <pc:docMk/>
            <pc:sldMk cId="1827683277" sldId="285"/>
            <ac:grpSpMk id="9" creationId="{DCE685F4-E1EB-4252-8CFA-48FD3DA22DF6}"/>
          </ac:grpSpMkLst>
        </pc:grpChg>
        <pc:grpChg chg="add mod">
          <ac:chgData name="leyujin1007@naver.com" userId="3cf07d427a16794d" providerId="LiveId" clId="{8E949C53-6C5D-454B-8934-DF0F7DF30B20}" dt="2021-03-11T06:22:27.882" v="3618" actId="14861"/>
          <ac:grpSpMkLst>
            <pc:docMk/>
            <pc:sldMk cId="1827683277" sldId="285"/>
            <ac:grpSpMk id="13" creationId="{20635EEA-9200-4B65-82A0-8D08750D5F15}"/>
          </ac:grpSpMkLst>
        </pc:grpChg>
        <pc:picChg chg="add del mod">
          <ac:chgData name="leyujin1007@naver.com" userId="3cf07d427a16794d" providerId="LiveId" clId="{8E949C53-6C5D-454B-8934-DF0F7DF30B20}" dt="2021-03-16T10:18:00.111" v="10794"/>
          <ac:picMkLst>
            <pc:docMk/>
            <pc:sldMk cId="1827683277" sldId="285"/>
            <ac:picMk id="2" creationId="{4BA68E4B-AFC2-497E-9B66-9DC2447B3E3B}"/>
          </ac:picMkLst>
        </pc:picChg>
        <pc:picChg chg="del">
          <ac:chgData name="leyujin1007@naver.com" userId="3cf07d427a16794d" providerId="LiveId" clId="{8E949C53-6C5D-454B-8934-DF0F7DF30B20}" dt="2021-03-11T05:16:09.639" v="786" actId="478"/>
          <ac:picMkLst>
            <pc:docMk/>
            <pc:sldMk cId="1827683277" sldId="285"/>
            <ac:picMk id="2" creationId="{9AD82065-D49D-4AAB-996F-94B39D19C940}"/>
          </ac:picMkLst>
        </pc:picChg>
        <pc:picChg chg="add mod">
          <ac:chgData name="leyujin1007@naver.com" userId="3cf07d427a16794d" providerId="LiveId" clId="{8E949C53-6C5D-454B-8934-DF0F7DF30B20}" dt="2021-03-16T10:19:04.443" v="10795"/>
          <ac:picMkLst>
            <pc:docMk/>
            <pc:sldMk cId="1827683277" sldId="285"/>
            <ac:picMk id="3" creationId="{3E9D4A36-A09E-4CB6-9742-48FCF9D50C65}"/>
          </ac:picMkLst>
        </pc:picChg>
        <pc:picChg chg="add mod topLvl">
          <ac:chgData name="leyujin1007@naver.com" userId="3cf07d427a16794d" providerId="LiveId" clId="{8E949C53-6C5D-454B-8934-DF0F7DF30B20}" dt="2021-03-11T06:26:20.736" v="3883" actId="1076"/>
          <ac:picMkLst>
            <pc:docMk/>
            <pc:sldMk cId="1827683277" sldId="285"/>
            <ac:picMk id="4" creationId="{9F15BD8C-597A-43C9-BA32-7770ACC4354B}"/>
          </ac:picMkLst>
        </pc:picChg>
        <pc:picChg chg="add del mod topLvl">
          <ac:chgData name="leyujin1007@naver.com" userId="3cf07d427a16794d" providerId="LiveId" clId="{8E949C53-6C5D-454B-8934-DF0F7DF30B20}" dt="2021-03-11T06:30:32.730" v="3905" actId="21"/>
          <ac:picMkLst>
            <pc:docMk/>
            <pc:sldMk cId="1827683277" sldId="285"/>
            <ac:picMk id="8" creationId="{5E2C37FF-1996-4C72-9BCD-031B50280924}"/>
          </ac:picMkLst>
        </pc:picChg>
        <pc:picChg chg="add mod">
          <ac:chgData name="leyujin1007@naver.com" userId="3cf07d427a16794d" providerId="LiveId" clId="{8E949C53-6C5D-454B-8934-DF0F7DF30B20}" dt="2021-03-11T06:22:20.123" v="3617" actId="164"/>
          <ac:picMkLst>
            <pc:docMk/>
            <pc:sldMk cId="1827683277" sldId="285"/>
            <ac:picMk id="11" creationId="{8A6AD422-4192-4E71-A8B5-8CF1182736B4}"/>
          </ac:picMkLst>
        </pc:picChg>
      </pc:sldChg>
      <pc:sldChg chg="addSp delSp modSp add mod modTransition modAnim">
        <pc:chgData name="leyujin1007@naver.com" userId="3cf07d427a16794d" providerId="LiveId" clId="{8E949C53-6C5D-454B-8934-DF0F7DF30B20}" dt="2021-03-16T10:23:21.394" v="10798"/>
        <pc:sldMkLst>
          <pc:docMk/>
          <pc:sldMk cId="1944569372" sldId="287"/>
        </pc:sldMkLst>
        <pc:spChg chg="del mod">
          <ac:chgData name="leyujin1007@naver.com" userId="3cf07d427a16794d" providerId="LiveId" clId="{8E949C53-6C5D-454B-8934-DF0F7DF30B20}" dt="2021-03-11T05:29:24.426" v="1627"/>
          <ac:spMkLst>
            <pc:docMk/>
            <pc:sldMk cId="1944569372" sldId="287"/>
            <ac:spMk id="30" creationId="{50A37A20-5780-4D51-9195-D562D8C8922E}"/>
          </ac:spMkLst>
        </pc:spChg>
        <pc:spChg chg="mod">
          <ac:chgData name="leyujin1007@naver.com" userId="3cf07d427a16794d" providerId="LiveId" clId="{8E949C53-6C5D-454B-8934-DF0F7DF30B20}" dt="2021-03-16T06:57:36.828" v="10665" actId="1076"/>
          <ac:spMkLst>
            <pc:docMk/>
            <pc:sldMk cId="1944569372" sldId="287"/>
            <ac:spMk id="31" creationId="{2DE60DA0-AFB9-4BA2-A2B4-1CF4996AF70D}"/>
          </ac:spMkLst>
        </pc:spChg>
        <pc:spChg chg="add mod">
          <ac:chgData name="leyujin1007@naver.com" userId="3cf07d427a16794d" providerId="LiveId" clId="{8E949C53-6C5D-454B-8934-DF0F7DF30B20}" dt="2021-03-16T06:57:17.407" v="10658"/>
          <ac:spMkLst>
            <pc:docMk/>
            <pc:sldMk cId="1944569372" sldId="287"/>
            <ac:spMk id="33" creationId="{0BF17BFB-4961-4F7E-B4DA-2B5B93C0DE1B}"/>
          </ac:spMkLst>
        </pc:spChg>
        <pc:picChg chg="mod">
          <ac:chgData name="leyujin1007@naver.com" userId="3cf07d427a16794d" providerId="LiveId" clId="{8E949C53-6C5D-454B-8934-DF0F7DF30B20}" dt="2021-03-16T06:57:32.971" v="10664" actId="14100"/>
          <ac:picMkLst>
            <pc:docMk/>
            <pc:sldMk cId="1944569372" sldId="287"/>
            <ac:picMk id="2" creationId="{07D01EC8-89E4-4E12-81C0-9335109C83AA}"/>
          </ac:picMkLst>
        </pc:picChg>
        <pc:picChg chg="add del mod">
          <ac:chgData name="leyujin1007@naver.com" userId="3cf07d427a16794d" providerId="LiveId" clId="{8E949C53-6C5D-454B-8934-DF0F7DF30B20}" dt="2021-03-16T10:21:20.363" v="10797"/>
          <ac:picMkLst>
            <pc:docMk/>
            <pc:sldMk cId="1944569372" sldId="287"/>
            <ac:picMk id="3" creationId="{D1DFB7F6-77DF-4E99-B3D3-C4A371B6C743}"/>
          </ac:picMkLst>
        </pc:picChg>
        <pc:picChg chg="del">
          <ac:chgData name="leyujin1007@naver.com" userId="3cf07d427a16794d" providerId="LiveId" clId="{8E949C53-6C5D-454B-8934-DF0F7DF30B20}" dt="2021-03-11T05:27:15.764" v="1582" actId="478"/>
          <ac:picMkLst>
            <pc:docMk/>
            <pc:sldMk cId="1944569372" sldId="287"/>
            <ac:picMk id="4" creationId="{9F15BD8C-597A-43C9-BA32-7770ACC4354B}"/>
          </ac:picMkLst>
        </pc:picChg>
        <pc:picChg chg="add mod">
          <ac:chgData name="leyujin1007@naver.com" userId="3cf07d427a16794d" providerId="LiveId" clId="{8E949C53-6C5D-454B-8934-DF0F7DF30B20}" dt="2021-03-16T10:23:21.394" v="10798"/>
          <ac:picMkLst>
            <pc:docMk/>
            <pc:sldMk cId="1944569372" sldId="287"/>
            <ac:picMk id="4" creationId="{CE9A3C39-8884-43EF-8AD7-2249D4A94D53}"/>
          </ac:picMkLst>
        </pc:picChg>
        <pc:picChg chg="del">
          <ac:chgData name="leyujin1007@naver.com" userId="3cf07d427a16794d" providerId="LiveId" clId="{8E949C53-6C5D-454B-8934-DF0F7DF30B20}" dt="2021-03-11T05:27:16.466" v="1583" actId="478"/>
          <ac:picMkLst>
            <pc:docMk/>
            <pc:sldMk cId="1944569372" sldId="287"/>
            <ac:picMk id="8" creationId="{5E2C37FF-1996-4C72-9BCD-031B50280924}"/>
          </ac:picMkLst>
        </pc:picChg>
      </pc:sldChg>
      <pc:sldChg chg="addSp delSp modSp add mod modTransition modNotesTx">
        <pc:chgData name="leyujin1007@naver.com" userId="3cf07d427a16794d" providerId="LiveId" clId="{8E949C53-6C5D-454B-8934-DF0F7DF30B20}" dt="2021-03-16T10:12:35.211" v="10792"/>
        <pc:sldMkLst>
          <pc:docMk/>
          <pc:sldMk cId="1595516011" sldId="289"/>
        </pc:sldMkLst>
        <pc:spChg chg="add del mod">
          <ac:chgData name="leyujin1007@naver.com" userId="3cf07d427a16794d" providerId="LiveId" clId="{8E949C53-6C5D-454B-8934-DF0F7DF30B20}" dt="2021-03-11T06:24:42.821" v="3633" actId="478"/>
          <ac:spMkLst>
            <pc:docMk/>
            <pc:sldMk cId="1595516011" sldId="289"/>
            <ac:spMk id="10" creationId="{C89069D3-B5BC-4782-A119-E55854F82CF3}"/>
          </ac:spMkLst>
        </pc:spChg>
        <pc:spChg chg="mod">
          <ac:chgData name="leyujin1007@naver.com" userId="3cf07d427a16794d" providerId="LiveId" clId="{8E949C53-6C5D-454B-8934-DF0F7DF30B20}" dt="2021-03-11T06:31:26.196" v="3925" actId="20577"/>
          <ac:spMkLst>
            <pc:docMk/>
            <pc:sldMk cId="1595516011" sldId="289"/>
            <ac:spMk id="30" creationId="{50A37A20-5780-4D51-9195-D562D8C8922E}"/>
          </ac:spMkLst>
        </pc:spChg>
        <pc:spChg chg="add mod">
          <ac:chgData name="leyujin1007@naver.com" userId="3cf07d427a16794d" providerId="LiveId" clId="{8E949C53-6C5D-454B-8934-DF0F7DF30B20}" dt="2021-03-16T06:57:14.135" v="10656"/>
          <ac:spMkLst>
            <pc:docMk/>
            <pc:sldMk cId="1595516011" sldId="289"/>
            <ac:spMk id="31" creationId="{09CD93FB-E2B4-428D-A2EE-5279688EF09E}"/>
          </ac:spMkLst>
        </pc:spChg>
        <pc:grpChg chg="del">
          <ac:chgData name="leyujin1007@naver.com" userId="3cf07d427a16794d" providerId="LiveId" clId="{8E949C53-6C5D-454B-8934-DF0F7DF30B20}" dt="2021-03-11T06:16:15.887" v="3444" actId="478"/>
          <ac:grpSpMkLst>
            <pc:docMk/>
            <pc:sldMk cId="1595516011" sldId="289"/>
            <ac:grpSpMk id="9" creationId="{DCE685F4-E1EB-4252-8CFA-48FD3DA22DF6}"/>
          </ac:grpSpMkLst>
        </pc:grpChg>
        <pc:picChg chg="add mod">
          <ac:chgData name="leyujin1007@naver.com" userId="3cf07d427a16794d" providerId="LiveId" clId="{8E949C53-6C5D-454B-8934-DF0F7DF30B20}" dt="2021-03-16T10:12:35.211" v="10792"/>
          <ac:picMkLst>
            <pc:docMk/>
            <pc:sldMk cId="1595516011" sldId="289"/>
            <ac:picMk id="2" creationId="{495CB04D-1063-4805-B54F-108911A806CA}"/>
          </ac:picMkLst>
        </pc:picChg>
        <pc:picChg chg="add mod">
          <ac:chgData name="leyujin1007@naver.com" userId="3cf07d427a16794d" providerId="LiveId" clId="{8E949C53-6C5D-454B-8934-DF0F7DF30B20}" dt="2021-03-11T06:24:23.513" v="3629" actId="14100"/>
          <ac:picMkLst>
            <pc:docMk/>
            <pc:sldMk cId="1595516011" sldId="289"/>
            <ac:picMk id="3" creationId="{F5CEFAB1-7B54-4E65-A96E-4C45F7623444}"/>
          </ac:picMkLst>
        </pc:picChg>
        <pc:picChg chg="add mod modCrop">
          <ac:chgData name="leyujin1007@naver.com" userId="3cf07d427a16794d" providerId="LiveId" clId="{8E949C53-6C5D-454B-8934-DF0F7DF30B20}" dt="2021-03-11T06:24:21.007" v="3628" actId="14100"/>
          <ac:picMkLst>
            <pc:docMk/>
            <pc:sldMk cId="1595516011" sldId="289"/>
            <ac:picMk id="7" creationId="{7A1A3F75-7B73-43E3-8028-12F289B5D321}"/>
          </ac:picMkLst>
        </pc:picChg>
        <pc:picChg chg="add mod">
          <ac:chgData name="leyujin1007@naver.com" userId="3cf07d427a16794d" providerId="LiveId" clId="{8E949C53-6C5D-454B-8934-DF0F7DF30B20}" dt="2021-03-11T06:31:10.776" v="3918" actId="1076"/>
          <ac:picMkLst>
            <pc:docMk/>
            <pc:sldMk cId="1595516011" sldId="289"/>
            <ac:picMk id="29" creationId="{AD5EE057-9584-4A7D-8A4D-071989226809}"/>
          </ac:picMkLst>
        </pc:picChg>
        <pc:picChg chg="add del">
          <ac:chgData name="leyujin1007@naver.com" userId="3cf07d427a16794d" providerId="LiveId" clId="{8E949C53-6C5D-454B-8934-DF0F7DF30B20}" dt="2021-03-11T06:30:10.195" v="3904" actId="478"/>
          <ac:picMkLst>
            <pc:docMk/>
            <pc:sldMk cId="1595516011" sldId="289"/>
            <ac:picMk id="1026" creationId="{C1A469D3-6EF8-4375-A81F-F3B6A2F6808E}"/>
          </ac:picMkLst>
        </pc:pic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2763329018" sldId="290"/>
        </pc:sldMkLst>
        <pc:spChg chg="mod">
          <ac:chgData name="leyujin1007@naver.com" userId="3cf07d427a16794d" providerId="LiveId" clId="{8E949C53-6C5D-454B-8934-DF0F7DF30B20}" dt="2021-03-16T06:34:11.202" v="10597" actId="2085"/>
          <ac:spMkLst>
            <pc:docMk/>
            <pc:sldMk cId="2763329018" sldId="290"/>
            <ac:spMk id="29" creationId="{AC7D8222-649C-454E-8878-8CDFA73029DA}"/>
          </ac:spMkLst>
        </pc:spChg>
        <pc:spChg chg="mod">
          <ac:chgData name="leyujin1007@naver.com" userId="3cf07d427a16794d" providerId="LiveId" clId="{8E949C53-6C5D-454B-8934-DF0F7DF30B20}" dt="2021-03-16T06:32:17.135" v="10560" actId="2085"/>
          <ac:spMkLst>
            <pc:docMk/>
            <pc:sldMk cId="2763329018" sldId="290"/>
            <ac:spMk id="30" creationId="{00D4D016-F1F5-4636-9224-0F012B5077A9}"/>
          </ac:spMkLst>
        </pc:spChg>
        <pc:spChg chg="mod">
          <ac:chgData name="leyujin1007@naver.com" userId="3cf07d427a16794d" providerId="LiveId" clId="{8E949C53-6C5D-454B-8934-DF0F7DF30B20}" dt="2021-03-16T06:32:33.118" v="10562" actId="2085"/>
          <ac:spMkLst>
            <pc:docMk/>
            <pc:sldMk cId="2763329018" sldId="290"/>
            <ac:spMk id="32" creationId="{F1626321-66A0-4B3A-A242-280CED3121DD}"/>
          </ac:spMkLst>
        </pc:spChg>
        <pc:spChg chg="mod">
          <ac:chgData name="leyujin1007@naver.com" userId="3cf07d427a16794d" providerId="LiveId" clId="{8E949C53-6C5D-454B-8934-DF0F7DF30B20}" dt="2021-03-16T06:34:11.202" v="10597" actId="2085"/>
          <ac:spMkLst>
            <pc:docMk/>
            <pc:sldMk cId="2763329018" sldId="290"/>
            <ac:spMk id="34" creationId="{705725AB-716B-48AC-B5A2-60EEBF43F510}"/>
          </ac:spMkLst>
        </pc:spChg>
        <pc:spChg chg="mod">
          <ac:chgData name="leyujin1007@naver.com" userId="3cf07d427a16794d" providerId="LiveId" clId="{8E949C53-6C5D-454B-8934-DF0F7DF30B20}" dt="2021-03-16T06:32:42.080" v="10566" actId="2085"/>
          <ac:spMkLst>
            <pc:docMk/>
            <pc:sldMk cId="2763329018" sldId="290"/>
            <ac:spMk id="35" creationId="{80416CC5-A5E3-4E94-A314-00F28EDB604B}"/>
          </ac:spMkLst>
        </pc:spChg>
        <pc:spChg chg="mod">
          <ac:chgData name="leyujin1007@naver.com" userId="3cf07d427a16794d" providerId="LiveId" clId="{8E949C53-6C5D-454B-8934-DF0F7DF30B20}" dt="2021-03-16T06:34:11.202" v="10597" actId="2085"/>
          <ac:spMkLst>
            <pc:docMk/>
            <pc:sldMk cId="2763329018" sldId="290"/>
            <ac:spMk id="36" creationId="{917D0524-7B5E-4187-B0B2-2DF04200BC41}"/>
          </ac:spMkLst>
        </pc:spChg>
        <pc:spChg chg="mod">
          <ac:chgData name="leyujin1007@naver.com" userId="3cf07d427a16794d" providerId="LiveId" clId="{8E949C53-6C5D-454B-8934-DF0F7DF30B20}" dt="2021-03-16T06:34:11.202" v="10597" actId="2085"/>
          <ac:spMkLst>
            <pc:docMk/>
            <pc:sldMk cId="2763329018" sldId="290"/>
            <ac:spMk id="38" creationId="{461E9213-6ACF-4132-AECC-DDFD5E46A18C}"/>
          </ac:spMkLst>
        </pc:spChg>
        <pc:spChg chg="mod">
          <ac:chgData name="leyujin1007@naver.com" userId="3cf07d427a16794d" providerId="LiveId" clId="{8E949C53-6C5D-454B-8934-DF0F7DF30B20}" dt="2021-03-16T06:34:32.388" v="10603" actId="2085"/>
          <ac:spMkLst>
            <pc:docMk/>
            <pc:sldMk cId="2763329018" sldId="290"/>
            <ac:spMk id="45" creationId="{722096CF-36DE-43D7-981F-9E7627FA8D06}"/>
          </ac:spMkLst>
        </pc:spChg>
        <pc:spChg chg="mod">
          <ac:chgData name="leyujin1007@naver.com" userId="3cf07d427a16794d" providerId="LiveId" clId="{8E949C53-6C5D-454B-8934-DF0F7DF30B20}" dt="2021-03-16T06:32:39.344" v="10564" actId="2085"/>
          <ac:spMkLst>
            <pc:docMk/>
            <pc:sldMk cId="2763329018" sldId="290"/>
            <ac:spMk id="61" creationId="{B263FA19-2E9C-42A9-A6AA-2B841E83FB0A}"/>
          </ac:spMkLst>
        </pc:spChg>
      </pc:sldChg>
      <pc:sldChg chg="addSp delSp modSp mod modTransition modAnim">
        <pc:chgData name="leyujin1007@naver.com" userId="3cf07d427a16794d" providerId="LiveId" clId="{8E949C53-6C5D-454B-8934-DF0F7DF30B20}" dt="2021-03-16T10:10:23.157" v="10791"/>
        <pc:sldMkLst>
          <pc:docMk/>
          <pc:sldMk cId="4286265624" sldId="291"/>
        </pc:sldMkLst>
        <pc:spChg chg="add mod">
          <ac:chgData name="leyujin1007@naver.com" userId="3cf07d427a16794d" providerId="LiveId" clId="{8E949C53-6C5D-454B-8934-DF0F7DF30B20}" dt="2021-03-16T06:57:06.960" v="10655"/>
          <ac:spMkLst>
            <pc:docMk/>
            <pc:sldMk cId="4286265624" sldId="291"/>
            <ac:spMk id="29" creationId="{8A6D8A11-4378-435B-B0AD-59ABE334F2AC}"/>
          </ac:spMkLst>
        </pc:spChg>
        <pc:picChg chg="add del mod">
          <ac:chgData name="leyujin1007@naver.com" userId="3cf07d427a16794d" providerId="LiveId" clId="{8E949C53-6C5D-454B-8934-DF0F7DF30B20}" dt="2021-03-16T07:10:27.982" v="10716"/>
          <ac:picMkLst>
            <pc:docMk/>
            <pc:sldMk cId="4286265624" sldId="291"/>
            <ac:picMk id="3" creationId="{357B1E4B-EA64-4C83-B311-AA92BB1E0791}"/>
          </ac:picMkLst>
        </pc:picChg>
        <pc:picChg chg="add del mod">
          <ac:chgData name="leyujin1007@naver.com" userId="3cf07d427a16794d" providerId="LiveId" clId="{8E949C53-6C5D-454B-8934-DF0F7DF30B20}" dt="2021-03-16T10:09:37.818" v="10790"/>
          <ac:picMkLst>
            <pc:docMk/>
            <pc:sldMk cId="4286265624" sldId="291"/>
            <ac:picMk id="3" creationId="{776B949C-93C1-4AC5-B29A-5F6D2A0B4EB5}"/>
          </ac:picMkLst>
        </pc:picChg>
        <pc:picChg chg="add mod">
          <ac:chgData name="leyujin1007@naver.com" userId="3cf07d427a16794d" providerId="LiveId" clId="{8E949C53-6C5D-454B-8934-DF0F7DF30B20}" dt="2021-03-16T07:17:13.712" v="10717"/>
          <ac:picMkLst>
            <pc:docMk/>
            <pc:sldMk cId="4286265624" sldId="291"/>
            <ac:picMk id="6" creationId="{713B56CA-981B-46D2-8617-6BDF5BEB46B6}"/>
          </ac:picMkLst>
        </pc:picChg>
        <pc:picChg chg="add mod">
          <ac:chgData name="leyujin1007@naver.com" userId="3cf07d427a16794d" providerId="LiveId" clId="{8E949C53-6C5D-454B-8934-DF0F7DF30B20}" dt="2021-03-16T10:10:23.157" v="10791"/>
          <ac:picMkLst>
            <pc:docMk/>
            <pc:sldMk cId="4286265624" sldId="291"/>
            <ac:picMk id="6" creationId="{FE9B6BAC-25CF-48F5-8FEA-468921BE116A}"/>
          </ac:picMkLst>
        </pc:picChg>
      </pc:sldChg>
      <pc:sldChg chg="addSp delSp modSp mod">
        <pc:chgData name="leyujin1007@naver.com" userId="3cf07d427a16794d" providerId="LiveId" clId="{8E949C53-6C5D-454B-8934-DF0F7DF30B20}" dt="2021-03-11T13:06:43.207" v="6538" actId="1076"/>
        <pc:sldMkLst>
          <pc:docMk/>
          <pc:sldMk cId="2631639755" sldId="294"/>
        </pc:sldMkLst>
        <pc:spChg chg="add del mod">
          <ac:chgData name="leyujin1007@naver.com" userId="3cf07d427a16794d" providerId="LiveId" clId="{8E949C53-6C5D-454B-8934-DF0F7DF30B20}" dt="2021-03-11T07:08:39.601" v="4726" actId="21"/>
          <ac:spMkLst>
            <pc:docMk/>
            <pc:sldMk cId="2631639755" sldId="294"/>
            <ac:spMk id="5" creationId="{311CC85F-D71D-4A5D-A2CA-0CB937A84FE1}"/>
          </ac:spMkLst>
        </pc:spChg>
        <pc:spChg chg="add mod">
          <ac:chgData name="leyujin1007@naver.com" userId="3cf07d427a16794d" providerId="LiveId" clId="{8E949C53-6C5D-454B-8934-DF0F7DF30B20}" dt="2021-03-11T13:06:43.207" v="6538" actId="1076"/>
          <ac:spMkLst>
            <pc:docMk/>
            <pc:sldMk cId="2631639755" sldId="294"/>
            <ac:spMk id="6" creationId="{4E9FBAD5-42C8-4B65-85EE-EAA0CE04A4E6}"/>
          </ac:spMkLst>
        </pc:spChg>
      </pc:sldChg>
      <pc:sldChg chg="addSp delSp modSp add mod modTransition">
        <pc:chgData name="leyujin1007@naver.com" userId="3cf07d427a16794d" providerId="LiveId" clId="{8E949C53-6C5D-454B-8934-DF0F7DF30B20}" dt="2021-03-16T07:10:27.982" v="10716"/>
        <pc:sldMkLst>
          <pc:docMk/>
          <pc:sldMk cId="1742950482" sldId="295"/>
        </pc:sldMkLst>
        <pc:spChg chg="del">
          <ac:chgData name="leyujin1007@naver.com" userId="3cf07d427a16794d" providerId="LiveId" clId="{8E949C53-6C5D-454B-8934-DF0F7DF30B20}" dt="2021-03-11T07:06:45.874" v="4714" actId="478"/>
          <ac:spMkLst>
            <pc:docMk/>
            <pc:sldMk cId="1742950482" sldId="295"/>
            <ac:spMk id="28" creationId="{533D0E66-3068-4D9C-BF2A-EDE938A8EFA4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29" creationId="{AC7D8222-649C-454E-8878-8CDFA73029DA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0" creationId="{00D4D016-F1F5-4636-9224-0F012B5077A9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1" creationId="{07C5D7C6-E31F-4CD6-9301-D4C026B04DAA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2" creationId="{F1626321-66A0-4B3A-A242-280CED3121DD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4" creationId="{705725AB-716B-48AC-B5A2-60EEBF43F510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5" creationId="{80416CC5-A5E3-4E94-A314-00F28EDB604B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6" creationId="{917D0524-7B5E-4187-B0B2-2DF04200BC41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7" creationId="{F1818E7B-5225-4A39-B3B5-F323E090964D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8" creationId="{461E9213-6ACF-4132-AECC-DDFD5E46A18C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45" creationId="{722096CF-36DE-43D7-981F-9E7627FA8D06}"/>
          </ac:spMkLst>
        </pc:spChg>
        <pc:spChg chg="mod">
          <ac:chgData name="leyujin1007@naver.com" userId="3cf07d427a16794d" providerId="LiveId" clId="{8E949C53-6C5D-454B-8934-DF0F7DF30B20}" dt="2021-03-13T06:13:37.584" v="8902" actId="6549"/>
          <ac:spMkLst>
            <pc:docMk/>
            <pc:sldMk cId="1742950482" sldId="295"/>
            <ac:spMk id="48" creationId="{472715AC-E15D-445D-9274-139B94658D79}"/>
          </ac:spMkLst>
        </pc:spChg>
        <pc:spChg chg="add del mod">
          <ac:chgData name="leyujin1007@naver.com" userId="3cf07d427a16794d" providerId="LiveId" clId="{8E949C53-6C5D-454B-8934-DF0F7DF30B20}" dt="2021-03-11T07:09:06.198" v="4729" actId="21"/>
          <ac:spMkLst>
            <pc:docMk/>
            <pc:sldMk cId="1742950482" sldId="295"/>
            <ac:spMk id="49" creationId="{FF65A74B-E0E3-46E0-B479-FF64DD78FA00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1" creationId="{667A4A50-2DDB-4EED-912F-EF0ED45E9E39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3" creationId="{C140BDE7-35F7-4DF6-85BB-DCCB9C9DB779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4" creationId="{AE9524FC-AA9A-4CCD-971F-5170516C48EC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5" creationId="{9AAA95F8-D856-4C3A-B8B1-9C58238B28CC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6" creationId="{6A80E743-5397-4F07-929B-083F6FAFBA93}"/>
          </ac:spMkLst>
        </pc:spChg>
        <pc:spChg chg="add del mod">
          <ac:chgData name="leyujin1007@naver.com" userId="3cf07d427a16794d" providerId="LiveId" clId="{8E949C53-6C5D-454B-8934-DF0F7DF30B20}" dt="2021-03-11T07:29:19.354" v="6308" actId="478"/>
          <ac:spMkLst>
            <pc:docMk/>
            <pc:sldMk cId="1742950482" sldId="295"/>
            <ac:spMk id="57" creationId="{9F52C6A6-FC40-4D6E-8A17-3588720EDAAA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8" creationId="{A426C3FC-0032-42A9-A754-DAE78DDC98DD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9" creationId="{B1FE02C9-3C85-4795-A811-5F7483325564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60" creationId="{1BC3B094-0C67-4A9A-BEC7-69D841C553EA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61" creationId="{B263FA19-2E9C-42A9-A6AA-2B841E83FB0A}"/>
          </ac:spMkLst>
        </pc:spChg>
        <pc:spChg chg="add del mod">
          <ac:chgData name="leyujin1007@naver.com" userId="3cf07d427a16794d" providerId="LiveId" clId="{8E949C53-6C5D-454B-8934-DF0F7DF30B20}" dt="2021-03-11T07:29:24.392" v="6310" actId="478"/>
          <ac:spMkLst>
            <pc:docMk/>
            <pc:sldMk cId="1742950482" sldId="295"/>
            <ac:spMk id="62" creationId="{95ABAC1F-4AF3-44BD-9253-B6FCE5FAF5A4}"/>
          </ac:spMkLst>
        </pc:spChg>
        <pc:spChg chg="add del mod">
          <ac:chgData name="leyujin1007@naver.com" userId="3cf07d427a16794d" providerId="LiveId" clId="{8E949C53-6C5D-454B-8934-DF0F7DF30B20}" dt="2021-03-11T07:29:33.190" v="6313" actId="478"/>
          <ac:spMkLst>
            <pc:docMk/>
            <pc:sldMk cId="1742950482" sldId="295"/>
            <ac:spMk id="63" creationId="{CDDACD20-6228-4265-84F0-6DDF54DC866A}"/>
          </ac:spMkLst>
        </pc:spChg>
        <pc:spChg chg="add del mod">
          <ac:chgData name="leyujin1007@naver.com" userId="3cf07d427a16794d" providerId="LiveId" clId="{8E949C53-6C5D-454B-8934-DF0F7DF30B20}" dt="2021-03-11T07:29:21.492" v="6309" actId="478"/>
          <ac:spMkLst>
            <pc:docMk/>
            <pc:sldMk cId="1742950482" sldId="295"/>
            <ac:spMk id="64" creationId="{D8578CBF-4EEB-4C2F-9FEB-EAB7A164FDCE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66" creationId="{2AA1BB6B-E6D6-4636-B1F1-C3D6E7123168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67" creationId="{AA8C633A-6C68-467E-92A6-7C1D35BE10E2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68" creationId="{0A441B66-7BBE-4D93-A4E5-EF3F66FAFB64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69" creationId="{3FF5112B-3BAA-48E0-87C0-5AE4D8A4D5CB}"/>
          </ac:spMkLst>
        </pc:spChg>
        <pc:spChg chg="add del mod">
          <ac:chgData name="leyujin1007@naver.com" userId="3cf07d427a16794d" providerId="LiveId" clId="{8E949C53-6C5D-454B-8934-DF0F7DF30B20}" dt="2021-03-11T07:29:31.607" v="6312" actId="478"/>
          <ac:spMkLst>
            <pc:docMk/>
            <pc:sldMk cId="1742950482" sldId="295"/>
            <ac:spMk id="70" creationId="{EA5CE065-006E-42A9-8D07-F9FB9D5317FB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72" creationId="{09DE2AD9-D99F-48A8-B46E-85B6D573B5E0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73" creationId="{154968F3-4844-44A2-AD75-4A803783BFE2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75" creationId="{B18AFAC8-543D-4A53-BF9E-14735F0FD980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76" creationId="{2807CA8F-79E7-433B-8FB9-18C818C90EAB}"/>
          </ac:spMkLst>
        </pc:spChg>
        <pc:spChg chg="add del mod">
          <ac:chgData name="leyujin1007@naver.com" userId="3cf07d427a16794d" providerId="LiveId" clId="{8E949C53-6C5D-454B-8934-DF0F7DF30B20}" dt="2021-03-11T07:24:52.506" v="5935" actId="478"/>
          <ac:spMkLst>
            <pc:docMk/>
            <pc:sldMk cId="1742950482" sldId="295"/>
            <ac:spMk id="77" creationId="{C19181D6-06C4-4882-B931-1DCCC9788465}"/>
          </ac:spMkLst>
        </pc:spChg>
        <pc:spChg chg="add del mod">
          <ac:chgData name="leyujin1007@naver.com" userId="3cf07d427a16794d" providerId="LiveId" clId="{8E949C53-6C5D-454B-8934-DF0F7DF30B20}" dt="2021-03-11T07:24:18.956" v="5774" actId="478"/>
          <ac:spMkLst>
            <pc:docMk/>
            <pc:sldMk cId="1742950482" sldId="295"/>
            <ac:spMk id="78" creationId="{4555608C-A3BC-47B8-A76D-620A2D07A73F}"/>
          </ac:spMkLst>
        </pc:spChg>
        <pc:spChg chg="add del mod">
          <ac:chgData name="leyujin1007@naver.com" userId="3cf07d427a16794d" providerId="LiveId" clId="{8E949C53-6C5D-454B-8934-DF0F7DF30B20}" dt="2021-03-11T07:23:49.449" v="5743" actId="478"/>
          <ac:spMkLst>
            <pc:docMk/>
            <pc:sldMk cId="1742950482" sldId="295"/>
            <ac:spMk id="79" creationId="{3FCCD667-D8B4-47D8-88D4-449A5F8B22D0}"/>
          </ac:spMkLst>
        </pc:spChg>
        <pc:spChg chg="add mod">
          <ac:chgData name="leyujin1007@naver.com" userId="3cf07d427a16794d" providerId="LiveId" clId="{8E949C53-6C5D-454B-8934-DF0F7DF30B20}" dt="2021-03-11T13:00:22.702" v="6490"/>
          <ac:spMkLst>
            <pc:docMk/>
            <pc:sldMk cId="1742950482" sldId="295"/>
            <ac:spMk id="80" creationId="{D32139E0-07F1-411B-9335-64B3D9F02CC3}"/>
          </ac:spMkLst>
        </pc:spChg>
        <pc:spChg chg="add del mod">
          <ac:chgData name="leyujin1007@naver.com" userId="3cf07d427a16794d" providerId="LiveId" clId="{8E949C53-6C5D-454B-8934-DF0F7DF30B20}" dt="2021-03-11T07:26:01.302" v="6126" actId="478"/>
          <ac:spMkLst>
            <pc:docMk/>
            <pc:sldMk cId="1742950482" sldId="295"/>
            <ac:spMk id="81" creationId="{0CE7776A-FAE9-4928-8787-C3108B7CA344}"/>
          </ac:spMkLst>
        </pc:spChg>
        <pc:spChg chg="add del mod">
          <ac:chgData name="leyujin1007@naver.com" userId="3cf07d427a16794d" providerId="LiveId" clId="{8E949C53-6C5D-454B-8934-DF0F7DF30B20}" dt="2021-03-11T07:26:29.934" v="6273" actId="478"/>
          <ac:spMkLst>
            <pc:docMk/>
            <pc:sldMk cId="1742950482" sldId="295"/>
            <ac:spMk id="82" creationId="{487AA09C-3B84-49E1-90EF-EFBAC1A05A2B}"/>
          </ac:spMkLst>
        </pc:spChg>
        <pc:spChg chg="add del mod">
          <ac:chgData name="leyujin1007@naver.com" userId="3cf07d427a16794d" providerId="LiveId" clId="{8E949C53-6C5D-454B-8934-DF0F7DF30B20}" dt="2021-03-11T07:26:38.492" v="6276" actId="478"/>
          <ac:spMkLst>
            <pc:docMk/>
            <pc:sldMk cId="1742950482" sldId="295"/>
            <ac:spMk id="83" creationId="{57052F0A-6570-4F59-B2D7-FFCEA75799D1}"/>
          </ac:spMkLst>
        </pc:spChg>
        <pc:spChg chg="add del mod">
          <ac:chgData name="leyujin1007@naver.com" userId="3cf07d427a16794d" providerId="LiveId" clId="{8E949C53-6C5D-454B-8934-DF0F7DF30B20}" dt="2021-03-11T07:26:43.675" v="6286" actId="478"/>
          <ac:spMkLst>
            <pc:docMk/>
            <pc:sldMk cId="1742950482" sldId="295"/>
            <ac:spMk id="84" creationId="{C903580B-AAB8-4649-B085-988CBA2F6B80}"/>
          </ac:spMkLst>
        </pc:spChg>
        <pc:spChg chg="add del mod">
          <ac:chgData name="leyujin1007@naver.com" userId="3cf07d427a16794d" providerId="LiveId" clId="{8E949C53-6C5D-454B-8934-DF0F7DF30B20}" dt="2021-03-11T07:23:24.617" v="5735"/>
          <ac:spMkLst>
            <pc:docMk/>
            <pc:sldMk cId="1742950482" sldId="295"/>
            <ac:spMk id="85" creationId="{D0A3850E-BCBD-44F5-967C-3ACD5198A0EF}"/>
          </ac:spMkLst>
        </pc:spChg>
        <pc:spChg chg="add mod">
          <ac:chgData name="leyujin1007@naver.com" userId="3cf07d427a16794d" providerId="LiveId" clId="{8E949C53-6C5D-454B-8934-DF0F7DF30B20}" dt="2021-03-13T06:51:29.601" v="9565"/>
          <ac:spMkLst>
            <pc:docMk/>
            <pc:sldMk cId="1742950482" sldId="295"/>
            <ac:spMk id="86" creationId="{9AEB8B13-ACFA-425F-9E00-CE3A0E8C967D}"/>
          </ac:spMkLst>
        </pc:spChg>
        <pc:spChg chg="add mod">
          <ac:chgData name="leyujin1007@naver.com" userId="3cf07d427a16794d" providerId="LiveId" clId="{8E949C53-6C5D-454B-8934-DF0F7DF30B20}" dt="2021-03-13T06:09:20.909" v="8890" actId="20577"/>
          <ac:spMkLst>
            <pc:docMk/>
            <pc:sldMk cId="1742950482" sldId="295"/>
            <ac:spMk id="87" creationId="{675B64E1-908E-45E6-B5B3-D0CB38FC35C7}"/>
          </ac:spMkLst>
        </pc:spChg>
        <pc:spChg chg="add mod">
          <ac:chgData name="leyujin1007@naver.com" userId="3cf07d427a16794d" providerId="LiveId" clId="{8E949C53-6C5D-454B-8934-DF0F7DF30B20}" dt="2021-03-13T06:22:51.552" v="9015" actId="20577"/>
          <ac:spMkLst>
            <pc:docMk/>
            <pc:sldMk cId="1742950482" sldId="295"/>
            <ac:spMk id="88" creationId="{358FFD60-DC15-42B5-9E44-7A0DE6E5066C}"/>
          </ac:spMkLst>
        </pc:spChg>
        <pc:spChg chg="add del mod ord">
          <ac:chgData name="leyujin1007@naver.com" userId="3cf07d427a16794d" providerId="LiveId" clId="{8E949C53-6C5D-454B-8934-DF0F7DF30B20}" dt="2021-03-13T06:10:05.873" v="8891" actId="14100"/>
          <ac:spMkLst>
            <pc:docMk/>
            <pc:sldMk cId="1742950482" sldId="295"/>
            <ac:spMk id="89" creationId="{9FC757C8-E6FD-4CB8-A9F1-01FBEB5B39C1}"/>
          </ac:spMkLst>
        </pc:spChg>
        <pc:spChg chg="add del mod ord">
          <ac:chgData name="leyujin1007@naver.com" userId="3cf07d427a16794d" providerId="LiveId" clId="{8E949C53-6C5D-454B-8934-DF0F7DF30B20}" dt="2021-03-13T06:08:58.449" v="8887" actId="20577"/>
          <ac:spMkLst>
            <pc:docMk/>
            <pc:sldMk cId="1742950482" sldId="295"/>
            <ac:spMk id="90" creationId="{3CEF5C05-DD04-49FE-8AEC-79CC10AC4478}"/>
          </ac:spMkLst>
        </pc:spChg>
        <pc:spChg chg="add mod">
          <ac:chgData name="leyujin1007@naver.com" userId="3cf07d427a16794d" providerId="LiveId" clId="{8E949C53-6C5D-454B-8934-DF0F7DF30B20}" dt="2021-03-13T06:09:14.036" v="8888" actId="20577"/>
          <ac:spMkLst>
            <pc:docMk/>
            <pc:sldMk cId="1742950482" sldId="295"/>
            <ac:spMk id="91" creationId="{0544FDDA-3D93-4B78-AEAA-66168CE02D1B}"/>
          </ac:spMkLst>
        </pc:spChg>
        <pc:grpChg chg="add mod">
          <ac:chgData name="leyujin1007@naver.com" userId="3cf07d427a16794d" providerId="LiveId" clId="{8E949C53-6C5D-454B-8934-DF0F7DF30B20}" dt="2021-03-11T07:19:46.838" v="5334"/>
          <ac:grpSpMkLst>
            <pc:docMk/>
            <pc:sldMk cId="1742950482" sldId="295"/>
            <ac:grpSpMk id="50" creationId="{E4CF093F-3E30-411E-A489-84E012D4EB33}"/>
          </ac:grpSpMkLst>
        </pc:grpChg>
        <pc:grpChg chg="mod">
          <ac:chgData name="leyujin1007@naver.com" userId="3cf07d427a16794d" providerId="LiveId" clId="{8E949C53-6C5D-454B-8934-DF0F7DF30B20}" dt="2021-03-11T07:19:46.838" v="5334"/>
          <ac:grpSpMkLst>
            <pc:docMk/>
            <pc:sldMk cId="1742950482" sldId="295"/>
            <ac:grpSpMk id="52" creationId="{CF2B478B-A450-4667-ACDA-BDB36390F763}"/>
          </ac:grpSpMkLst>
        </pc:grpChg>
        <pc:grpChg chg="add del mod">
          <ac:chgData name="leyujin1007@naver.com" userId="3cf07d427a16794d" providerId="LiveId" clId="{8E949C53-6C5D-454B-8934-DF0F7DF30B20}" dt="2021-03-11T07:29:27.194" v="6311" actId="478"/>
          <ac:grpSpMkLst>
            <pc:docMk/>
            <pc:sldMk cId="1742950482" sldId="295"/>
            <ac:grpSpMk id="65" creationId="{37E7D1BA-B0C5-438C-B564-DCA7EEDDFF34}"/>
          </ac:grpSpMkLst>
        </pc:grpChg>
        <pc:grpChg chg="add del mod">
          <ac:chgData name="leyujin1007@naver.com" userId="3cf07d427a16794d" providerId="LiveId" clId="{8E949C53-6C5D-454B-8934-DF0F7DF30B20}" dt="2021-03-11T07:27:58.718" v="6298" actId="478"/>
          <ac:grpSpMkLst>
            <pc:docMk/>
            <pc:sldMk cId="1742950482" sldId="295"/>
            <ac:grpSpMk id="71" creationId="{A6C63DF8-23EC-459F-97B1-B3BC7BDF5537}"/>
          </ac:grpSpMkLst>
        </pc:grpChg>
        <pc:grpChg chg="add del mod">
          <ac:chgData name="leyujin1007@naver.com" userId="3cf07d427a16794d" providerId="LiveId" clId="{8E949C53-6C5D-454B-8934-DF0F7DF30B20}" dt="2021-03-11T07:29:35.115" v="6314" actId="478"/>
          <ac:grpSpMkLst>
            <pc:docMk/>
            <pc:sldMk cId="1742950482" sldId="295"/>
            <ac:grpSpMk id="74" creationId="{8DD13C3D-06DC-4553-A6E6-FB0536D0A570}"/>
          </ac:grpSpMkLst>
        </pc:grpChg>
        <pc:picChg chg="add del mod">
          <ac:chgData name="leyujin1007@naver.com" userId="3cf07d427a16794d" providerId="LiveId" clId="{8E949C53-6C5D-454B-8934-DF0F7DF30B20}" dt="2021-03-11T12:59:12.582" v="6451" actId="478"/>
          <ac:picMkLst>
            <pc:docMk/>
            <pc:sldMk cId="1742950482" sldId="295"/>
            <ac:picMk id="3" creationId="{02DF2A9C-844C-4772-91C6-A275603C077A}"/>
          </ac:picMkLst>
        </pc:picChg>
        <pc:picChg chg="add mod">
          <ac:chgData name="leyujin1007@naver.com" userId="3cf07d427a16794d" providerId="LiveId" clId="{8E949C53-6C5D-454B-8934-DF0F7DF30B20}" dt="2021-03-11T13:02:43.978" v="6523" actId="1037"/>
          <ac:picMkLst>
            <pc:docMk/>
            <pc:sldMk cId="1742950482" sldId="295"/>
            <ac:picMk id="4" creationId="{0C6D1597-14FB-41CE-9C27-7A6A080A92CA}"/>
          </ac:picMkLst>
        </pc:picChg>
        <pc:picChg chg="add del mod">
          <ac:chgData name="leyujin1007@naver.com" userId="3cf07d427a16794d" providerId="LiveId" clId="{8E949C53-6C5D-454B-8934-DF0F7DF30B20}" dt="2021-03-11T12:58:01.701" v="6435" actId="478"/>
          <ac:picMkLst>
            <pc:docMk/>
            <pc:sldMk cId="1742950482" sldId="295"/>
            <ac:picMk id="6" creationId="{6CCE7097-6350-41CE-B6DC-03682A9F334B}"/>
          </ac:picMkLst>
        </pc:picChg>
        <pc:picChg chg="add del mod">
          <ac:chgData name="leyujin1007@naver.com" userId="3cf07d427a16794d" providerId="LiveId" clId="{8E949C53-6C5D-454B-8934-DF0F7DF30B20}" dt="2021-03-11T12:56:05.919" v="6431" actId="478"/>
          <ac:picMkLst>
            <pc:docMk/>
            <pc:sldMk cId="1742950482" sldId="295"/>
            <ac:picMk id="8" creationId="{76BC9401-FA03-448B-855A-3B70A63BCA45}"/>
          </ac:picMkLst>
        </pc:picChg>
        <pc:picChg chg="add mod">
          <ac:chgData name="leyujin1007@naver.com" userId="3cf07d427a16794d" providerId="LiveId" clId="{8E949C53-6C5D-454B-8934-DF0F7DF30B20}" dt="2021-03-13T06:11:06.646" v="8893" actId="1076"/>
          <ac:picMkLst>
            <pc:docMk/>
            <pc:sldMk cId="1742950482" sldId="295"/>
            <ac:picMk id="9" creationId="{726B2C45-6270-4DEA-955F-C1188694F113}"/>
          </ac:picMkLst>
        </pc:picChg>
        <pc:picChg chg="add mod">
          <ac:chgData name="leyujin1007@naver.com" userId="3cf07d427a16794d" providerId="LiveId" clId="{8E949C53-6C5D-454B-8934-DF0F7DF30B20}" dt="2021-03-11T13:02:37.823" v="6512" actId="1035"/>
          <ac:picMkLst>
            <pc:docMk/>
            <pc:sldMk cId="1742950482" sldId="295"/>
            <ac:picMk id="10" creationId="{55FB7504-2DE3-405B-A9B7-30B23D12776A}"/>
          </ac:picMkLst>
        </pc:picChg>
        <pc:picChg chg="add mod">
          <ac:chgData name="leyujin1007@naver.com" userId="3cf07d427a16794d" providerId="LiveId" clId="{8E949C53-6C5D-454B-8934-DF0F7DF30B20}" dt="2021-03-11T13:02:37.823" v="6512" actId="1035"/>
          <ac:picMkLst>
            <pc:docMk/>
            <pc:sldMk cId="1742950482" sldId="295"/>
            <ac:picMk id="12" creationId="{4FC9C354-4D99-4480-8FCD-DEDAA41B8DF8}"/>
          </ac:picMkLst>
        </pc:picChg>
        <pc:picChg chg="add del mod">
          <ac:chgData name="leyujin1007@naver.com" userId="3cf07d427a16794d" providerId="LiveId" clId="{8E949C53-6C5D-454B-8934-DF0F7DF30B20}" dt="2021-03-13T06:11:12.856" v="8894" actId="478"/>
          <ac:picMkLst>
            <pc:docMk/>
            <pc:sldMk cId="1742950482" sldId="295"/>
            <ac:picMk id="13" creationId="{B097276B-5EC3-480A-9A97-FA53E3C1BA1C}"/>
          </ac:picMkLst>
        </pc:picChg>
        <pc:picChg chg="add mod">
          <ac:chgData name="leyujin1007@naver.com" userId="3cf07d427a16794d" providerId="LiveId" clId="{8E949C53-6C5D-454B-8934-DF0F7DF30B20}" dt="2021-03-11T13:02:37.823" v="6512" actId="1035"/>
          <ac:picMkLst>
            <pc:docMk/>
            <pc:sldMk cId="1742950482" sldId="295"/>
            <ac:picMk id="28" creationId="{CC8FEA30-E508-4624-8468-5B498C8F6B29}"/>
          </ac:picMkLst>
        </pc:picChg>
        <pc:picChg chg="add del mod">
          <ac:chgData name="leyujin1007@naver.com" userId="3cf07d427a16794d" providerId="LiveId" clId="{8E949C53-6C5D-454B-8934-DF0F7DF30B20}" dt="2021-03-11T12:58:41.884" v="6448" actId="478"/>
          <ac:picMkLst>
            <pc:docMk/>
            <pc:sldMk cId="1742950482" sldId="295"/>
            <ac:picMk id="30" creationId="{C5E2B921-37E2-4F9A-95CF-9ACCF68533EF}"/>
          </ac:picMkLst>
        </pc:picChg>
        <pc:picChg chg="add mod">
          <ac:chgData name="leyujin1007@naver.com" userId="3cf07d427a16794d" providerId="LiveId" clId="{8E949C53-6C5D-454B-8934-DF0F7DF30B20}" dt="2021-03-11T13:02:37.823" v="6512" actId="1035"/>
          <ac:picMkLst>
            <pc:docMk/>
            <pc:sldMk cId="1742950482" sldId="295"/>
            <ac:picMk id="32" creationId="{EF8A6729-028A-448F-B20F-BFAE018523AE}"/>
          </ac:picMkLst>
        </pc:picChg>
        <pc:picChg chg="add mod">
          <ac:chgData name="leyujin1007@naver.com" userId="3cf07d427a16794d" providerId="LiveId" clId="{8E949C53-6C5D-454B-8934-DF0F7DF30B20}" dt="2021-03-11T13:02:45.915" v="6527" actId="1038"/>
          <ac:picMkLst>
            <pc:docMk/>
            <pc:sldMk cId="1742950482" sldId="295"/>
            <ac:picMk id="34" creationId="{627E37FB-88A0-4598-98F3-D1CAA73077F8}"/>
          </ac:picMkLst>
        </pc:picChg>
        <pc:picChg chg="add del mod">
          <ac:chgData name="leyujin1007@naver.com" userId="3cf07d427a16794d" providerId="LiveId" clId="{8E949C53-6C5D-454B-8934-DF0F7DF30B20}" dt="2021-03-11T12:59:25.579" v="6457" actId="478"/>
          <ac:picMkLst>
            <pc:docMk/>
            <pc:sldMk cId="1742950482" sldId="295"/>
            <ac:picMk id="36" creationId="{C4B013D6-3893-4481-AFBA-445AB9916334}"/>
          </ac:picMkLst>
        </pc:pic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33" creationId="{75D73CAD-3096-4782-BCC4-EC7F3832EC80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0" creationId="{E7B231B7-96A7-4981-A45F-1693FBC982B0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1" creationId="{D8D1CCDF-66EE-4A1E-80CE-41479605D1B1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2" creationId="{31532C15-1069-4072-887B-26D72894E4F6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3" creationId="{4001B690-5370-4B12-BF11-DBADDB62A46C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4" creationId="{C14D06D6-B187-4D59-9893-01B6702C3D85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6" creationId="{CD8D7B81-AD6B-4A15-A9F0-6EFBEBFCA505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7" creationId="{A3EB3DF2-B0EE-4145-B5C3-E931C5E54C64}"/>
          </ac:cxnSpMkLst>
        </pc:cxnChg>
      </pc:sldChg>
      <pc:sldChg chg="addSp delSp modSp mod modTransition modAnim">
        <pc:chgData name="leyujin1007@naver.com" userId="3cf07d427a16794d" providerId="LiveId" clId="{8E949C53-6C5D-454B-8934-DF0F7DF30B20}" dt="2021-03-16T10:50:28.394" v="10807"/>
        <pc:sldMkLst>
          <pc:docMk/>
          <pc:sldMk cId="2374349212" sldId="296"/>
        </pc:sldMkLst>
        <pc:spChg chg="mod">
          <ac:chgData name="leyujin1007@naver.com" userId="3cf07d427a16794d" providerId="LiveId" clId="{8E949C53-6C5D-454B-8934-DF0F7DF30B20}" dt="2021-03-13T06:44:13.112" v="9558"/>
          <ac:spMkLst>
            <pc:docMk/>
            <pc:sldMk cId="2374349212" sldId="296"/>
            <ac:spMk id="2" creationId="{B20A31C6-108D-49E4-9641-711D302469E2}"/>
          </ac:spMkLst>
        </pc:spChg>
        <pc:spChg chg="del">
          <ac:chgData name="leyujin1007@naver.com" userId="3cf07d427a16794d" providerId="LiveId" clId="{8E949C53-6C5D-454B-8934-DF0F7DF30B20}" dt="2021-03-13T05:22:13.437" v="7870" actId="478"/>
          <ac:spMkLst>
            <pc:docMk/>
            <pc:sldMk cId="2374349212" sldId="296"/>
            <ac:spMk id="3" creationId="{75B63F4D-13E7-4720-ADB6-5F8EC7737A0C}"/>
          </ac:spMkLst>
        </pc:spChg>
        <pc:spChg chg="del">
          <ac:chgData name="leyujin1007@naver.com" userId="3cf07d427a16794d" providerId="LiveId" clId="{8E949C53-6C5D-454B-8934-DF0F7DF30B20}" dt="2021-03-13T05:21:21.008" v="7824" actId="478"/>
          <ac:spMkLst>
            <pc:docMk/>
            <pc:sldMk cId="2374349212" sldId="296"/>
            <ac:spMk id="29" creationId="{38FB8122-A8BE-4FAD-9446-88E253A82648}"/>
          </ac:spMkLst>
        </pc:spChg>
        <pc:spChg chg="add mod">
          <ac:chgData name="leyujin1007@naver.com" userId="3cf07d427a16794d" providerId="LiveId" clId="{8E949C53-6C5D-454B-8934-DF0F7DF30B20}" dt="2021-03-16T06:57:44.569" v="10666"/>
          <ac:spMkLst>
            <pc:docMk/>
            <pc:sldMk cId="2374349212" sldId="296"/>
            <ac:spMk id="29" creationId="{3BB66ABA-AFB2-4ED4-942E-D039557203D7}"/>
          </ac:spMkLst>
        </pc:spChg>
        <pc:spChg chg="del">
          <ac:chgData name="leyujin1007@naver.com" userId="3cf07d427a16794d" providerId="LiveId" clId="{8E949C53-6C5D-454B-8934-DF0F7DF30B20}" dt="2021-03-13T05:21:21.744" v="7825" actId="478"/>
          <ac:spMkLst>
            <pc:docMk/>
            <pc:sldMk cId="2374349212" sldId="296"/>
            <ac:spMk id="30" creationId="{2121C7D5-BC60-47FF-9F1D-7683F9D2AABE}"/>
          </ac:spMkLst>
        </pc:spChg>
        <pc:spChg chg="add del">
          <ac:chgData name="leyujin1007@naver.com" userId="3cf07d427a16794d" providerId="LiveId" clId="{8E949C53-6C5D-454B-8934-DF0F7DF30B20}" dt="2021-03-16T06:58:28.567" v="10671" actId="22"/>
          <ac:spMkLst>
            <pc:docMk/>
            <pc:sldMk cId="2374349212" sldId="296"/>
            <ac:spMk id="30" creationId="{3BE9E9EF-B412-45BF-8DF1-1B7F0A713473}"/>
          </ac:spMkLst>
        </pc:spChg>
        <pc:spChg chg="del">
          <ac:chgData name="leyujin1007@naver.com" userId="3cf07d427a16794d" providerId="LiveId" clId="{8E949C53-6C5D-454B-8934-DF0F7DF30B20}" dt="2021-03-13T04:14:46.173" v="6818" actId="21"/>
          <ac:spMkLst>
            <pc:docMk/>
            <pc:sldMk cId="2374349212" sldId="296"/>
            <ac:spMk id="31" creationId="{FEFC8E5D-1A78-473F-A594-6CE8FF3C974E}"/>
          </ac:spMkLst>
        </pc:spChg>
        <pc:spChg chg="add del mod">
          <ac:chgData name="leyujin1007@naver.com" userId="3cf07d427a16794d" providerId="LiveId" clId="{8E949C53-6C5D-454B-8934-DF0F7DF30B20}" dt="2021-03-13T05:22:13.437" v="7870" actId="478"/>
          <ac:spMkLst>
            <pc:docMk/>
            <pc:sldMk cId="2374349212" sldId="296"/>
            <ac:spMk id="32" creationId="{0C7286AE-8AF2-462E-8F9C-906DFBE68E94}"/>
          </ac:spMkLst>
        </pc:spChg>
        <pc:picChg chg="add del mod">
          <ac:chgData name="leyujin1007@naver.com" userId="3cf07d427a16794d" providerId="LiveId" clId="{8E949C53-6C5D-454B-8934-DF0F7DF30B20}" dt="2021-03-16T10:49:18.075" v="10806"/>
          <ac:picMkLst>
            <pc:docMk/>
            <pc:sldMk cId="2374349212" sldId="296"/>
            <ac:picMk id="3" creationId="{544AFD05-0D26-4D02-9E5E-02D03A8A3190}"/>
          </ac:picMkLst>
        </pc:picChg>
        <pc:picChg chg="add mod">
          <ac:chgData name="leyujin1007@naver.com" userId="3cf07d427a16794d" providerId="LiveId" clId="{8E949C53-6C5D-454B-8934-DF0F7DF30B20}" dt="2021-03-16T10:50:28.394" v="10807"/>
          <ac:picMkLst>
            <pc:docMk/>
            <pc:sldMk cId="2374349212" sldId="296"/>
            <ac:picMk id="4" creationId="{1DBFBE75-E9AB-4ECC-9297-E3A97A3FDBD3}"/>
          </ac:picMkLst>
        </pc:picChg>
        <pc:picChg chg="add mod">
          <ac:chgData name="leyujin1007@naver.com" userId="3cf07d427a16794d" providerId="LiveId" clId="{8E949C53-6C5D-454B-8934-DF0F7DF30B20}" dt="2021-03-16T07:01:03.809" v="10714" actId="1076"/>
          <ac:picMkLst>
            <pc:docMk/>
            <pc:sldMk cId="2374349212" sldId="296"/>
            <ac:picMk id="6" creationId="{310B4EDC-1403-4E6C-A1C7-99F062E42E5D}"/>
          </ac:picMkLst>
        </pc:picChg>
        <pc:picChg chg="mod">
          <ac:chgData name="leyujin1007@naver.com" userId="3cf07d427a16794d" providerId="LiveId" clId="{8E949C53-6C5D-454B-8934-DF0F7DF30B20}" dt="2021-03-16T07:00:03.208" v="10712" actId="1076"/>
          <ac:picMkLst>
            <pc:docMk/>
            <pc:sldMk cId="2374349212" sldId="296"/>
            <ac:picMk id="7" creationId="{810BCE12-B881-44C4-BCE6-A6FABA6208BA}"/>
          </ac:picMkLst>
        </pc:picChg>
      </pc:sldChg>
      <pc:sldChg chg="addSp delSp modSp mod modTransition">
        <pc:chgData name="leyujin1007@naver.com" userId="3cf07d427a16794d" providerId="LiveId" clId="{8E949C53-6C5D-454B-8934-DF0F7DF30B20}" dt="2021-03-16T11:04:12.194" v="10809"/>
        <pc:sldMkLst>
          <pc:docMk/>
          <pc:sldMk cId="4138103796" sldId="297"/>
        </pc:sldMkLst>
        <pc:spChg chg="add del mod">
          <ac:chgData name="leyujin1007@naver.com" userId="3cf07d427a16794d" providerId="LiveId" clId="{8E949C53-6C5D-454B-8934-DF0F7DF30B20}" dt="2021-03-13T05:36:14.197" v="8027" actId="478"/>
          <ac:spMkLst>
            <pc:docMk/>
            <pc:sldMk cId="4138103796" sldId="297"/>
            <ac:spMk id="2" creationId="{807CAD59-C62A-46E5-B19F-BFC337B47482}"/>
          </ac:spMkLst>
        </pc:spChg>
        <pc:spChg chg="add mod">
          <ac:chgData name="leyujin1007@naver.com" userId="3cf07d427a16794d" providerId="LiveId" clId="{8E949C53-6C5D-454B-8934-DF0F7DF30B20}" dt="2021-03-16T06:58:01.097" v="10668"/>
          <ac:spMkLst>
            <pc:docMk/>
            <pc:sldMk cId="4138103796" sldId="297"/>
            <ac:spMk id="29" creationId="{085B515B-AFBD-4362-B46C-CA1066BEA501}"/>
          </ac:spMkLst>
        </pc:spChg>
        <pc:picChg chg="add mod">
          <ac:chgData name="leyujin1007@naver.com" userId="3cf07d427a16794d" providerId="LiveId" clId="{8E949C53-6C5D-454B-8934-DF0F7DF30B20}" dt="2021-03-16T11:04:12.194" v="10809"/>
          <ac:picMkLst>
            <pc:docMk/>
            <pc:sldMk cId="4138103796" sldId="297"/>
            <ac:picMk id="2" creationId="{32278443-5975-4CD9-B49E-503D4F75C91A}"/>
          </ac:picMkLst>
        </pc:picChg>
        <pc:picChg chg="mod">
          <ac:chgData name="leyujin1007@naver.com" userId="3cf07d427a16794d" providerId="LiveId" clId="{8E949C53-6C5D-454B-8934-DF0F7DF30B20}" dt="2021-03-13T05:34:38.519" v="8006" actId="1076"/>
          <ac:picMkLst>
            <pc:docMk/>
            <pc:sldMk cId="4138103796" sldId="297"/>
            <ac:picMk id="29" creationId="{813369E1-FEBC-4575-9D44-6CB41BE329DC}"/>
          </ac:picMkLst>
        </pc:pic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2015833282" sldId="298"/>
        </pc:sldMkLst>
        <pc:spChg chg="mod">
          <ac:chgData name="leyujin1007@naver.com" userId="3cf07d427a16794d" providerId="LiveId" clId="{8E949C53-6C5D-454B-8934-DF0F7DF30B20}" dt="2021-03-16T06:33:02.593" v="10576" actId="2085"/>
          <ac:spMkLst>
            <pc:docMk/>
            <pc:sldMk cId="2015833282" sldId="298"/>
            <ac:spMk id="30" creationId="{00D4D016-F1F5-4636-9224-0F012B5077A9}"/>
          </ac:spMkLst>
        </pc:spChg>
        <pc:spChg chg="mod">
          <ac:chgData name="leyujin1007@naver.com" userId="3cf07d427a16794d" providerId="LiveId" clId="{8E949C53-6C5D-454B-8934-DF0F7DF30B20}" dt="2021-03-16T06:33:04.708" v="10578" actId="2085"/>
          <ac:spMkLst>
            <pc:docMk/>
            <pc:sldMk cId="2015833282" sldId="298"/>
            <ac:spMk id="32" creationId="{F1626321-66A0-4B3A-A242-280CED3121DD}"/>
          </ac:spMkLst>
        </pc:spChg>
        <pc:spChg chg="mod">
          <ac:chgData name="leyujin1007@naver.com" userId="3cf07d427a16794d" providerId="LiveId" clId="{8E949C53-6C5D-454B-8934-DF0F7DF30B20}" dt="2021-03-16T06:33:09.492" v="10582" actId="2085"/>
          <ac:spMkLst>
            <pc:docMk/>
            <pc:sldMk cId="2015833282" sldId="298"/>
            <ac:spMk id="35" creationId="{80416CC5-A5E3-4E94-A314-00F28EDB604B}"/>
          </ac:spMkLst>
        </pc:spChg>
        <pc:spChg chg="mod">
          <ac:chgData name="leyujin1007@naver.com" userId="3cf07d427a16794d" providerId="LiveId" clId="{8E949C53-6C5D-454B-8934-DF0F7DF30B20}" dt="2021-03-16T06:34:21.897" v="10599" actId="2085"/>
          <ac:spMkLst>
            <pc:docMk/>
            <pc:sldMk cId="2015833282" sldId="298"/>
            <ac:spMk id="38" creationId="{461E9213-6ACF-4132-AECC-DDFD5E46A18C}"/>
          </ac:spMkLst>
        </pc:spChg>
        <pc:spChg chg="mod">
          <ac:chgData name="leyujin1007@naver.com" userId="3cf07d427a16794d" providerId="LiveId" clId="{8E949C53-6C5D-454B-8934-DF0F7DF30B20}" dt="2021-03-16T06:33:11.677" v="10584" actId="2085"/>
          <ac:spMkLst>
            <pc:docMk/>
            <pc:sldMk cId="2015833282" sldId="298"/>
            <ac:spMk id="45" creationId="{722096CF-36DE-43D7-981F-9E7627FA8D06}"/>
          </ac:spMkLst>
        </pc:spChg>
        <pc:spChg chg="mod">
          <ac:chgData name="leyujin1007@naver.com" userId="3cf07d427a16794d" providerId="LiveId" clId="{8E949C53-6C5D-454B-8934-DF0F7DF30B20}" dt="2021-03-16T06:34:21.897" v="10599" actId="2085"/>
          <ac:spMkLst>
            <pc:docMk/>
            <pc:sldMk cId="2015833282" sldId="298"/>
            <ac:spMk id="49" creationId="{1C6C6D36-0C0F-4453-B18B-A98AAA5F58E5}"/>
          </ac:spMkLst>
        </pc:spChg>
        <pc:spChg chg="mod">
          <ac:chgData name="leyujin1007@naver.com" userId="3cf07d427a16794d" providerId="LiveId" clId="{8E949C53-6C5D-454B-8934-DF0F7DF30B20}" dt="2021-03-16T06:34:25.628" v="10601" actId="2085"/>
          <ac:spMkLst>
            <pc:docMk/>
            <pc:sldMk cId="2015833282" sldId="298"/>
            <ac:spMk id="52" creationId="{6CDAA94C-B73F-4892-B3A2-57BC20D6580F}"/>
          </ac:spMkLst>
        </pc:spChg>
        <pc:spChg chg="mod">
          <ac:chgData name="leyujin1007@naver.com" userId="3cf07d427a16794d" providerId="LiveId" clId="{8E949C53-6C5D-454B-8934-DF0F7DF30B20}" dt="2021-03-16T06:33:07.435" v="10580" actId="2085"/>
          <ac:spMkLst>
            <pc:docMk/>
            <pc:sldMk cId="2015833282" sldId="298"/>
            <ac:spMk id="61" creationId="{B263FA19-2E9C-42A9-A6AA-2B841E83FB0A}"/>
          </ac:spMkLst>
        </pc:spChg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1423815955" sldId="299"/>
        </pc:sldMkLst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3269515871" sldId="300"/>
        </pc:sldMkLst>
        <pc:spChg chg="mod">
          <ac:chgData name="leyujin1007@naver.com" userId="3cf07d427a16794d" providerId="LiveId" clId="{8E949C53-6C5D-454B-8934-DF0F7DF30B20}" dt="2021-03-13T06:08:38.952" v="8883" actId="1036"/>
          <ac:spMkLst>
            <pc:docMk/>
            <pc:sldMk cId="3269515871" sldId="300"/>
            <ac:spMk id="44" creationId="{73E68D04-4ED9-42A3-92B7-34F58E5795DF}"/>
          </ac:spMkLst>
        </pc:spChg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1900197528" sldId="301"/>
        </pc:sldMkLst>
      </pc:sldChg>
      <pc:sldChg chg="addSp delSp modSp add del mod modNotesTx">
        <pc:chgData name="leyujin1007@naver.com" userId="3cf07d427a16794d" providerId="LiveId" clId="{8E949C53-6C5D-454B-8934-DF0F7DF30B20}" dt="2021-03-13T05:17:04.909" v="7776" actId="2696"/>
        <pc:sldMkLst>
          <pc:docMk/>
          <pc:sldMk cId="170432172" sldId="302"/>
        </pc:sldMkLst>
        <pc:spChg chg="mod or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4" creationId="{057E9165-9E90-4C07-9D7F-3A7A3EFE4E50}"/>
          </ac:spMkLst>
        </pc:spChg>
        <pc:spChg chg="mod">
          <ac:chgData name="leyujin1007@naver.com" userId="3cf07d427a16794d" providerId="LiveId" clId="{8E949C53-6C5D-454B-8934-DF0F7DF30B20}" dt="2021-03-13T05:00:11.602" v="7603" actId="20577"/>
          <ac:spMkLst>
            <pc:docMk/>
            <pc:sldMk cId="170432172" sldId="302"/>
            <ac:spMk id="5" creationId="{F2C1E5A5-3C21-44C6-8D3F-AAED516E2474}"/>
          </ac:spMkLst>
        </pc:spChg>
        <pc:spChg chg="del mod">
          <ac:chgData name="leyujin1007@naver.com" userId="3cf07d427a16794d" providerId="LiveId" clId="{8E949C53-6C5D-454B-8934-DF0F7DF30B20}" dt="2021-03-13T03:50:30.210" v="6594" actId="478"/>
          <ac:spMkLst>
            <pc:docMk/>
            <pc:sldMk cId="170432172" sldId="302"/>
            <ac:spMk id="6" creationId="{D1C04239-FB84-4307-9713-9A94DC028A56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7" creationId="{00EB1406-9C23-4B97-B1ED-1AE035B2128D}"/>
          </ac:spMkLst>
        </pc:spChg>
        <pc:spChg chg="add del mod">
          <ac:chgData name="leyujin1007@naver.com" userId="3cf07d427a16794d" providerId="LiveId" clId="{8E949C53-6C5D-454B-8934-DF0F7DF30B20}" dt="2021-03-13T03:59:00.400" v="6635"/>
          <ac:spMkLst>
            <pc:docMk/>
            <pc:sldMk cId="170432172" sldId="302"/>
            <ac:spMk id="8" creationId="{5852DFA0-A240-4D0A-8E4A-CE20032B65A1}"/>
          </ac:spMkLst>
        </pc:spChg>
        <pc:spChg chg="add mod or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9" creationId="{79FEAFF8-F2B9-4F66-8826-D0E5407C8747}"/>
          </ac:spMkLst>
        </pc:spChg>
        <pc:spChg chg="add mod or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0" creationId="{85A430AC-E795-4759-9AFB-D9441D3E1FBC}"/>
          </ac:spMkLst>
        </pc:spChg>
        <pc:spChg chg="add mod">
          <ac:chgData name="leyujin1007@naver.com" userId="3cf07d427a16794d" providerId="LiveId" clId="{8E949C53-6C5D-454B-8934-DF0F7DF30B20}" dt="2021-03-13T04:01:14.719" v="6649" actId="1076"/>
          <ac:spMkLst>
            <pc:docMk/>
            <pc:sldMk cId="170432172" sldId="302"/>
            <ac:spMk id="11" creationId="{EC4D3A63-1EB1-4BBF-BB99-474A1ACF448B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2" creationId="{B26BB8EC-FADA-4E96-B8E6-9EAE33E18BF5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3" creationId="{92BDA0D9-E26C-46C4-A51D-BD481D101D01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4" creationId="{D24F6EAE-F4D3-473D-8D13-077A19CD857C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5" creationId="{503A447E-ADE9-4818-9398-3E76CBCB6148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6" creationId="{B214CD3F-1576-4A39-AAA4-F72846D601F1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7" creationId="{970D80F2-DCA1-463E-80B8-2D22EEC5AC6E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8" creationId="{5506C365-9AA9-486C-84F0-7C039381F876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9" creationId="{947084F7-A885-41C9-8F44-2CF4A5DE4E9B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0" creationId="{4D671139-233F-4549-9C94-22B9B72275E1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1" creationId="{533E978B-797C-46DC-8D20-C8CFA1E32558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2" creationId="{A99BEF3A-88DE-45B8-A2A5-5BCA7CF5E3D4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3" creationId="{BDB4198D-D4C0-4724-9FE9-F4D2DA8200F1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4" creationId="{136DF49E-5B04-41D4-B921-592EE4522271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5" creationId="{35D21EF1-5450-42F6-A4BE-94466CE2CC0A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6" creationId="{97CDDE1E-A267-4D50-B0D6-2010545B95BF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7" creationId="{829AA4EC-2046-48D1-A8FB-A58877C3169F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8" creationId="{2C1BA07F-848E-46ED-944C-44CC81A8DEF7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9" creationId="{192CB417-EE0D-4BB7-9F7A-B4E7C648CA89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30" creationId="{2A158356-E555-48AC-A4AB-E6ABF0678442}"/>
          </ac:spMkLst>
        </pc:spChg>
        <pc:spChg chg="add del mod ord">
          <ac:chgData name="leyujin1007@naver.com" userId="3cf07d427a16794d" providerId="LiveId" clId="{8E949C53-6C5D-454B-8934-DF0F7DF30B20}" dt="2021-03-13T04:11:33.219" v="6780" actId="478"/>
          <ac:spMkLst>
            <pc:docMk/>
            <pc:sldMk cId="170432172" sldId="302"/>
            <ac:spMk id="31" creationId="{6232AEB4-1FE9-4E60-8C96-23806409A2D6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32" creationId="{D2D629E0-0769-4DB3-A7E2-242F73FFA27A}"/>
          </ac:spMkLst>
        </pc:spChg>
        <pc:spChg chg="add del mod">
          <ac:chgData name="leyujin1007@naver.com" userId="3cf07d427a16794d" providerId="LiveId" clId="{8E949C53-6C5D-454B-8934-DF0F7DF30B20}" dt="2021-03-13T04:23:58.038" v="6891" actId="478"/>
          <ac:spMkLst>
            <pc:docMk/>
            <pc:sldMk cId="170432172" sldId="302"/>
            <ac:spMk id="33" creationId="{EA46A34D-128E-42B7-914A-6EE935C39C40}"/>
          </ac:spMkLst>
        </pc:spChg>
        <pc:spChg chg="add del mod">
          <ac:chgData name="leyujin1007@naver.com" userId="3cf07d427a16794d" providerId="LiveId" clId="{8E949C53-6C5D-454B-8934-DF0F7DF30B20}" dt="2021-03-13T04:15:10.782" v="6821" actId="21"/>
          <ac:spMkLst>
            <pc:docMk/>
            <pc:sldMk cId="170432172" sldId="302"/>
            <ac:spMk id="36" creationId="{31BFC582-FF9D-4A18-AEA8-57F44BD61FD2}"/>
          </ac:spMkLst>
        </pc:spChg>
        <pc:spChg chg="add del mod">
          <ac:chgData name="leyujin1007@naver.com" userId="3cf07d427a16794d" providerId="LiveId" clId="{8E949C53-6C5D-454B-8934-DF0F7DF30B20}" dt="2021-03-13T04:47:00.719" v="7418" actId="478"/>
          <ac:spMkLst>
            <pc:docMk/>
            <pc:sldMk cId="170432172" sldId="302"/>
            <ac:spMk id="37" creationId="{995487B1-D32F-48D1-8841-B88E2AE03612}"/>
          </ac:spMkLst>
        </pc:spChg>
        <pc:spChg chg="add mod">
          <ac:chgData name="leyujin1007@naver.com" userId="3cf07d427a16794d" providerId="LiveId" clId="{8E949C53-6C5D-454B-8934-DF0F7DF30B20}" dt="2021-03-13T04:43:34.899" v="7219" actId="1076"/>
          <ac:spMkLst>
            <pc:docMk/>
            <pc:sldMk cId="170432172" sldId="302"/>
            <ac:spMk id="41" creationId="{4EB1D08E-C227-48DF-9EEE-065024F43CD4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44" creationId="{233DE26C-FDF5-4F55-B7D7-E9CEBB232819}"/>
          </ac:spMkLst>
        </pc:spChg>
        <pc:spChg chg="add del">
          <ac:chgData name="leyujin1007@naver.com" userId="3cf07d427a16794d" providerId="LiveId" clId="{8E949C53-6C5D-454B-8934-DF0F7DF30B20}" dt="2021-03-13T04:37:28.098" v="7122" actId="478"/>
          <ac:spMkLst>
            <pc:docMk/>
            <pc:sldMk cId="170432172" sldId="302"/>
            <ac:spMk id="45" creationId="{EFEF9F2F-DD02-4268-9659-389089FE6A80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55" creationId="{DFDF192D-4284-4ACA-9E2D-201AEEF51556}"/>
          </ac:spMkLst>
        </pc:spChg>
        <pc:spChg chg="add mod">
          <ac:chgData name="leyujin1007@naver.com" userId="3cf07d427a16794d" providerId="LiveId" clId="{8E949C53-6C5D-454B-8934-DF0F7DF30B20}" dt="2021-03-13T04:43:34.899" v="7219" actId="1076"/>
          <ac:spMkLst>
            <pc:docMk/>
            <pc:sldMk cId="170432172" sldId="302"/>
            <ac:spMk id="56" creationId="{A432C16B-77F2-4B4D-8CD6-13A7C527E66B}"/>
          </ac:spMkLst>
        </pc:spChg>
        <pc:spChg chg="add mod">
          <ac:chgData name="leyujin1007@naver.com" userId="3cf07d427a16794d" providerId="LiveId" clId="{8E949C53-6C5D-454B-8934-DF0F7DF30B20}" dt="2021-03-13T04:43:34.899" v="7219" actId="1076"/>
          <ac:spMkLst>
            <pc:docMk/>
            <pc:sldMk cId="170432172" sldId="302"/>
            <ac:spMk id="57" creationId="{8D8CF59C-AE02-45B2-9EB7-612A03FAE1A7}"/>
          </ac:spMkLst>
        </pc:spChg>
        <pc:spChg chg="add del mod ord">
          <ac:chgData name="leyujin1007@naver.com" userId="3cf07d427a16794d" providerId="LiveId" clId="{8E949C53-6C5D-454B-8934-DF0F7DF30B20}" dt="2021-03-13T04:45:58.865" v="7403" actId="478"/>
          <ac:spMkLst>
            <pc:docMk/>
            <pc:sldMk cId="170432172" sldId="302"/>
            <ac:spMk id="58" creationId="{5066D1C0-5E62-4866-9BE5-F81725448FA9}"/>
          </ac:spMkLst>
        </pc:spChg>
        <pc:spChg chg="add del mod">
          <ac:chgData name="leyujin1007@naver.com" userId="3cf07d427a16794d" providerId="LiveId" clId="{8E949C53-6C5D-454B-8934-DF0F7DF30B20}" dt="2021-03-13T04:47:06.107" v="7419" actId="478"/>
          <ac:spMkLst>
            <pc:docMk/>
            <pc:sldMk cId="170432172" sldId="302"/>
            <ac:spMk id="62" creationId="{FC6EB7B2-B20C-458F-BCBF-FFE8EA3800F9}"/>
          </ac:spMkLst>
        </pc:spChg>
        <pc:spChg chg="add mod">
          <ac:chgData name="leyujin1007@naver.com" userId="3cf07d427a16794d" providerId="LiveId" clId="{8E949C53-6C5D-454B-8934-DF0F7DF30B20}" dt="2021-03-13T04:49:44.973" v="7483" actId="20577"/>
          <ac:spMkLst>
            <pc:docMk/>
            <pc:sldMk cId="170432172" sldId="302"/>
            <ac:spMk id="79" creationId="{89998DCD-8103-4AC8-8DF9-6ED1A06A93CB}"/>
          </ac:spMkLst>
        </pc:spChg>
        <pc:grpChg chg="add del mod">
          <ac:chgData name="leyujin1007@naver.com" userId="3cf07d427a16794d" providerId="LiveId" clId="{8E949C53-6C5D-454B-8934-DF0F7DF30B20}" dt="2021-03-13T05:02:39.330" v="7623" actId="21"/>
          <ac:grpSpMkLst>
            <pc:docMk/>
            <pc:sldMk cId="170432172" sldId="302"/>
            <ac:grpSpMk id="2" creationId="{EB5A7F6F-E89D-4B12-A804-CE041A728200}"/>
          </ac:grpSpMkLst>
        </pc:grpChg>
        <pc:picChg chg="add del mod">
          <ac:chgData name="leyujin1007@naver.com" userId="3cf07d427a16794d" providerId="LiveId" clId="{8E949C53-6C5D-454B-8934-DF0F7DF30B20}" dt="2021-03-13T03:53:51.129" v="6603" actId="478"/>
          <ac:picMkLst>
            <pc:docMk/>
            <pc:sldMk cId="170432172" sldId="302"/>
            <ac:picMk id="3" creationId="{D95665CF-FE61-44DF-9AB1-16346D1AF835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6" creationId="{2B6FD0E5-7C35-4FFE-AA7A-EB3C27AB955C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35" creationId="{9B67EEA7-5853-4110-B2F0-B362EFB36E04}"/>
          </ac:picMkLst>
        </pc:picChg>
        <pc:picChg chg="del mod">
          <ac:chgData name="leyujin1007@naver.com" userId="3cf07d427a16794d" providerId="LiveId" clId="{8E949C53-6C5D-454B-8934-DF0F7DF30B20}" dt="2021-03-13T05:01:38.828" v="7605" actId="478"/>
          <ac:picMkLst>
            <pc:docMk/>
            <pc:sldMk cId="170432172" sldId="302"/>
            <ac:picMk id="39" creationId="{A67C1178-17AE-40D9-A5CB-70059F131462}"/>
          </ac:picMkLst>
        </pc:picChg>
        <pc:picChg chg="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42" creationId="{482B610B-A8D3-4F38-92D7-B3728C8692C7}"/>
          </ac:picMkLst>
        </pc:picChg>
        <pc:picChg chg="add del mod">
          <ac:chgData name="leyujin1007@naver.com" userId="3cf07d427a16794d" providerId="LiveId" clId="{8E949C53-6C5D-454B-8934-DF0F7DF30B20}" dt="2021-03-13T04:36:57.465" v="7113" actId="478"/>
          <ac:picMkLst>
            <pc:docMk/>
            <pc:sldMk cId="170432172" sldId="302"/>
            <ac:picMk id="43" creationId="{90BB7C8C-801D-41D1-B92A-024CCC5BCB8E}"/>
          </ac:picMkLst>
        </pc:picChg>
        <pc:picChg chg="add del mod">
          <ac:chgData name="leyujin1007@naver.com" userId="3cf07d427a16794d" providerId="LiveId" clId="{8E949C53-6C5D-454B-8934-DF0F7DF30B20}" dt="2021-03-13T04:35:52.735" v="7096" actId="478"/>
          <ac:picMkLst>
            <pc:docMk/>
            <pc:sldMk cId="170432172" sldId="302"/>
            <ac:picMk id="49" creationId="{D7AE4823-9426-4C52-96FE-4A0F1A4EC844}"/>
          </ac:picMkLst>
        </pc:picChg>
        <pc:picChg chg="add mod">
          <ac:chgData name="leyujin1007@naver.com" userId="3cf07d427a16794d" providerId="LiveId" clId="{8E949C53-6C5D-454B-8934-DF0F7DF30B20}" dt="2021-03-13T04:54:40.190" v="7496" actId="1076"/>
          <ac:picMkLst>
            <pc:docMk/>
            <pc:sldMk cId="170432172" sldId="302"/>
            <ac:picMk id="51" creationId="{6BADEE1E-5E7E-4F39-86B8-EF574B628D28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60" creationId="{49B3E32F-568A-4F0E-842C-1D2E48729681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61" creationId="{B5A68DBA-2CCB-4611-B7E1-49CC53FA6D36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62" creationId="{C9164C3C-26F6-45E2-AD6D-303D6373719A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65" creationId="{8AE4A440-C3D9-40D2-A882-1D542464B91C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1026" creationId="{DDA76C62-D334-4F28-A692-17AAA82A660C}"/>
          </ac:picMkLst>
        </pc:picChg>
        <pc:picChg chg="add mod">
          <ac:chgData name="leyujin1007@naver.com" userId="3cf07d427a16794d" providerId="LiveId" clId="{8E949C53-6C5D-454B-8934-DF0F7DF30B20}" dt="2021-03-13T05:00:22.345" v="7604" actId="1076"/>
          <ac:picMkLst>
            <pc:docMk/>
            <pc:sldMk cId="170432172" sldId="302"/>
            <ac:picMk id="1028" creationId="{29E9F488-6FDF-4748-96C7-29EDDDFF4675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1030" creationId="{784CF4F2-072D-4D22-8CAA-69134F7D50D0}"/>
          </ac:picMkLst>
        </pc:picChg>
        <pc:picChg chg="add mod">
          <ac:chgData name="leyujin1007@naver.com" userId="3cf07d427a16794d" providerId="LiveId" clId="{8E949C53-6C5D-454B-8934-DF0F7DF30B20}" dt="2021-03-13T04:49:48.033" v="7484" actId="1076"/>
          <ac:picMkLst>
            <pc:docMk/>
            <pc:sldMk cId="170432172" sldId="302"/>
            <ac:picMk id="1032" creationId="{B69E10DF-9A1F-400F-A812-5D521A2FDCDD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1034" creationId="{CA1E153A-9BBF-4BB6-8220-DC9638CC15BF}"/>
          </ac:picMkLst>
        </pc:picChg>
        <pc:picChg chg="add mod">
          <ac:chgData name="leyujin1007@naver.com" userId="3cf07d427a16794d" providerId="LiveId" clId="{8E949C53-6C5D-454B-8934-DF0F7DF30B20}" dt="2021-03-13T04:54:39.079" v="7495" actId="1076"/>
          <ac:picMkLst>
            <pc:docMk/>
            <pc:sldMk cId="170432172" sldId="302"/>
            <ac:picMk id="1036" creationId="{FDD61A63-4829-437B-8B3B-6D81ACB12137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1038" creationId="{8A23E367-41B4-4D1C-9B7D-044224567F68}"/>
          </ac:picMkLst>
        </pc:picChg>
        <pc:picChg chg="add del mod">
          <ac:chgData name="leyujin1007@naver.com" userId="3cf07d427a16794d" providerId="LiveId" clId="{8E949C53-6C5D-454B-8934-DF0F7DF30B20}" dt="2021-03-13T04:35:16.843" v="7093" actId="478"/>
          <ac:picMkLst>
            <pc:docMk/>
            <pc:sldMk cId="170432172" sldId="302"/>
            <ac:picMk id="1040" creationId="{13F7D3B1-939B-4320-AD08-BD3414B0552A}"/>
          </ac:picMkLst>
        </pc:picChg>
        <pc:picChg chg="add del mod">
          <ac:chgData name="leyujin1007@naver.com" userId="3cf07d427a16794d" providerId="LiveId" clId="{8E949C53-6C5D-454B-8934-DF0F7DF30B20}" dt="2021-03-13T04:57:51.772" v="7530" actId="478"/>
          <ac:picMkLst>
            <pc:docMk/>
            <pc:sldMk cId="170432172" sldId="302"/>
            <ac:picMk id="1042" creationId="{ABF3446A-F817-44A0-A8D1-00381BDBD529}"/>
          </ac:picMkLst>
        </pc:picChg>
        <pc:picChg chg="add del mod">
          <ac:chgData name="leyujin1007@naver.com" userId="3cf07d427a16794d" providerId="LiveId" clId="{8E949C53-6C5D-454B-8934-DF0F7DF30B20}" dt="2021-03-13T05:11:50.827" v="7707" actId="21"/>
          <ac:picMkLst>
            <pc:docMk/>
            <pc:sldMk cId="170432172" sldId="302"/>
            <ac:picMk id="3074" creationId="{5EF129F5-2AD2-4B77-A243-7C7EFBE1BCE0}"/>
          </ac:picMkLst>
        </pc:picChg>
        <pc:picChg chg="add del mod">
          <ac:chgData name="leyujin1007@naver.com" userId="3cf07d427a16794d" providerId="LiveId" clId="{8E949C53-6C5D-454B-8934-DF0F7DF30B20}" dt="2021-03-13T04:57:50.019" v="7529" actId="478"/>
          <ac:picMkLst>
            <pc:docMk/>
            <pc:sldMk cId="170432172" sldId="302"/>
            <ac:picMk id="4098" creationId="{41AA887D-5629-4D94-830A-9265EFA75AE2}"/>
          </ac:picMkLst>
        </pc:picChg>
        <pc:cxnChg chg="add mod">
          <ac:chgData name="leyujin1007@naver.com" userId="3cf07d427a16794d" providerId="LiveId" clId="{8E949C53-6C5D-454B-8934-DF0F7DF30B20}" dt="2021-03-13T04:43:34.899" v="7219" actId="1076"/>
          <ac:cxnSpMkLst>
            <pc:docMk/>
            <pc:sldMk cId="170432172" sldId="302"/>
            <ac:cxnSpMk id="38" creationId="{A459DA8D-6CFB-4D63-B754-8CA2A1D5F927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50" creationId="{B8BCD770-04D5-457B-BADD-6A7DBCD519D0}"/>
          </ac:cxnSpMkLst>
        </pc:cxnChg>
        <pc:cxnChg chg="add del mod">
          <ac:chgData name="leyujin1007@naver.com" userId="3cf07d427a16794d" providerId="LiveId" clId="{8E949C53-6C5D-454B-8934-DF0F7DF30B20}" dt="2021-03-13T04:41:41.571" v="7186" actId="478"/>
          <ac:cxnSpMkLst>
            <pc:docMk/>
            <pc:sldMk cId="170432172" sldId="302"/>
            <ac:cxnSpMk id="53" creationId="{DF4EE599-81C4-40F4-B6A7-AE8C482640B3}"/>
          </ac:cxnSpMkLst>
        </pc:cxnChg>
        <pc:cxnChg chg="add del mod">
          <ac:chgData name="leyujin1007@naver.com" userId="3cf07d427a16794d" providerId="LiveId" clId="{8E949C53-6C5D-454B-8934-DF0F7DF30B20}" dt="2021-03-13T04:41:56.766" v="7189" actId="478"/>
          <ac:cxnSpMkLst>
            <pc:docMk/>
            <pc:sldMk cId="170432172" sldId="302"/>
            <ac:cxnSpMk id="65" creationId="{69519CEF-237E-4B39-A3C9-7AF63A9FF742}"/>
          </ac:cxnSpMkLst>
        </pc:cxnChg>
        <pc:cxnChg chg="add mod">
          <ac:chgData name="leyujin1007@naver.com" userId="3cf07d427a16794d" providerId="LiveId" clId="{8E949C53-6C5D-454B-8934-DF0F7DF30B20}" dt="2021-03-13T04:40:47.591" v="7165" actId="14100"/>
          <ac:cxnSpMkLst>
            <pc:docMk/>
            <pc:sldMk cId="170432172" sldId="302"/>
            <ac:cxnSpMk id="68" creationId="{50CD2B19-9C8F-453B-868B-4E3AA3D4E784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68" creationId="{BD29A9E7-7B43-4A3C-B903-13013F2555C0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69" creationId="{22481989-E483-4136-B8E6-954324ED4B2A}"/>
          </ac:cxnSpMkLst>
        </pc:cxnChg>
        <pc:cxnChg chg="add mod">
          <ac:chgData name="leyujin1007@naver.com" userId="3cf07d427a16794d" providerId="LiveId" clId="{8E949C53-6C5D-454B-8934-DF0F7DF30B20}" dt="2021-03-13T04:40:47.591" v="7165" actId="14100"/>
          <ac:cxnSpMkLst>
            <pc:docMk/>
            <pc:sldMk cId="170432172" sldId="302"/>
            <ac:cxnSpMk id="69" creationId="{8AA19451-F9A7-4534-B8AA-585CE3AD500A}"/>
          </ac:cxnSpMkLst>
        </pc:cxnChg>
        <pc:cxnChg chg="add mod">
          <ac:chgData name="leyujin1007@naver.com" userId="3cf07d427a16794d" providerId="LiveId" clId="{8E949C53-6C5D-454B-8934-DF0F7DF30B20}" dt="2021-03-13T04:40:47.591" v="7165" actId="14100"/>
          <ac:cxnSpMkLst>
            <pc:docMk/>
            <pc:sldMk cId="170432172" sldId="302"/>
            <ac:cxnSpMk id="70" creationId="{3CC5281E-7B11-480F-A540-B995187353AC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70" creationId="{548B70FE-CB59-481A-A954-3E936EA76098}"/>
          </ac:cxnSpMkLst>
        </pc:cxnChg>
        <pc:cxnChg chg="add del mod">
          <ac:chgData name="leyujin1007@naver.com" userId="3cf07d427a16794d" providerId="LiveId" clId="{8E949C53-6C5D-454B-8934-DF0F7DF30B20}" dt="2021-03-13T04:47:43.884" v="7423" actId="478"/>
          <ac:cxnSpMkLst>
            <pc:docMk/>
            <pc:sldMk cId="170432172" sldId="302"/>
            <ac:cxnSpMk id="74" creationId="{5376359F-0C06-403F-9927-1BC8D593BC7F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75" creationId="{B65D3964-24E2-4E00-A4A4-42364AA8B1D4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76" creationId="{6CC3B872-AD0C-4EF8-8A97-D4494EE029C7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77" creationId="{28BB9763-1D96-4B62-99CE-E334F3867C8E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78" creationId="{13CDD6AA-BFE9-41AA-B114-2DC2E49BE127}"/>
          </ac:cxnSpMkLst>
        </pc:cxnChg>
        <pc:cxnChg chg="add del mod">
          <ac:chgData name="leyujin1007@naver.com" userId="3cf07d427a16794d" providerId="LiveId" clId="{8E949C53-6C5D-454B-8934-DF0F7DF30B20}" dt="2021-03-13T04:41:28.231" v="7183" actId="478"/>
          <ac:cxnSpMkLst>
            <pc:docMk/>
            <pc:sldMk cId="170432172" sldId="302"/>
            <ac:cxnSpMk id="85" creationId="{848A88DC-6C6F-4839-99D3-D80CB94819C8}"/>
          </ac:cxnSpMkLst>
        </pc:cxnChg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405871448" sldId="303"/>
        </pc:sldMkLst>
      </pc:sldChg>
      <pc:sldChg chg="addSp delSp modSp mod modTransition modNotesTx">
        <pc:chgData name="leyujin1007@naver.com" userId="3cf07d427a16794d" providerId="LiveId" clId="{8E949C53-6C5D-454B-8934-DF0F7DF30B20}" dt="2021-03-16T07:10:27.982" v="10716"/>
        <pc:sldMkLst>
          <pc:docMk/>
          <pc:sldMk cId="3555463327" sldId="304"/>
        </pc:sldMkLst>
        <pc:spChg chg="mod">
          <ac:chgData name="leyujin1007@naver.com" userId="3cf07d427a16794d" providerId="LiveId" clId="{8E949C53-6C5D-454B-8934-DF0F7DF30B20}" dt="2021-03-13T06:44:07.704" v="9522"/>
          <ac:spMkLst>
            <pc:docMk/>
            <pc:sldMk cId="3555463327" sldId="304"/>
            <ac:spMk id="30" creationId="{2121C7D5-BC60-47FF-9F1D-7683F9D2AABE}"/>
          </ac:spMkLst>
        </pc:spChg>
        <pc:picChg chg="del">
          <ac:chgData name="leyujin1007@naver.com" userId="3cf07d427a16794d" providerId="LiveId" clId="{8E949C53-6C5D-454B-8934-DF0F7DF30B20}" dt="2021-03-13T05:09:00.851" v="7668" actId="478"/>
          <ac:picMkLst>
            <pc:docMk/>
            <pc:sldMk cId="3555463327" sldId="304"/>
            <ac:picMk id="67" creationId="{2969A0CA-551C-421E-9157-921A269999CA}"/>
          </ac:picMkLst>
        </pc:picChg>
        <pc:picChg chg="add mod">
          <ac:chgData name="leyujin1007@naver.com" userId="3cf07d427a16794d" providerId="LiveId" clId="{8E949C53-6C5D-454B-8934-DF0F7DF30B20}" dt="2021-03-13T05:09:07.799" v="7672" actId="1076"/>
          <ac:picMkLst>
            <pc:docMk/>
            <pc:sldMk cId="3555463327" sldId="304"/>
            <ac:picMk id="5122" creationId="{A8BAFCCA-03D5-45D0-B090-38B0EF4818BA}"/>
          </ac:picMkLst>
        </pc:picChg>
        <pc:cxnChg chg="mod">
          <ac:chgData name="leyujin1007@naver.com" userId="3cf07d427a16794d" providerId="LiveId" clId="{8E949C53-6C5D-454B-8934-DF0F7DF30B20}" dt="2021-03-13T05:15:01.965" v="7750" actId="1076"/>
          <ac:cxnSpMkLst>
            <pc:docMk/>
            <pc:sldMk cId="3555463327" sldId="304"/>
            <ac:cxnSpMk id="75" creationId="{88E545FA-6D11-4816-8D89-E2360926BD2B}"/>
          </ac:cxnSpMkLst>
        </pc:cxnChg>
      </pc:sldChg>
      <pc:sldChg chg="modSp mod">
        <pc:chgData name="leyujin1007@naver.com" userId="3cf07d427a16794d" providerId="LiveId" clId="{8E949C53-6C5D-454B-8934-DF0F7DF30B20}" dt="2021-03-13T05:23:55.392" v="7875" actId="14861"/>
        <pc:sldMkLst>
          <pc:docMk/>
          <pc:sldMk cId="153581640" sldId="305"/>
        </pc:sldMkLst>
        <pc:picChg chg="mod">
          <ac:chgData name="leyujin1007@naver.com" userId="3cf07d427a16794d" providerId="LiveId" clId="{8E949C53-6C5D-454B-8934-DF0F7DF30B20}" dt="2021-03-13T05:23:55.392" v="7875" actId="14861"/>
          <ac:picMkLst>
            <pc:docMk/>
            <pc:sldMk cId="153581640" sldId="305"/>
            <ac:picMk id="6" creationId="{B466E58D-2911-41C2-AA0F-59A93B1B22A8}"/>
          </ac:picMkLst>
        </pc:picChg>
        <pc:picChg chg="mod">
          <ac:chgData name="leyujin1007@naver.com" userId="3cf07d427a16794d" providerId="LiveId" clId="{8E949C53-6C5D-454B-8934-DF0F7DF30B20}" dt="2021-03-13T05:23:51.496" v="7874" actId="14861"/>
          <ac:picMkLst>
            <pc:docMk/>
            <pc:sldMk cId="153581640" sldId="305"/>
            <ac:picMk id="2052" creationId="{CEE2C998-9BFB-4F2E-95B8-3A2EE23FA83E}"/>
          </ac:picMkLst>
        </pc:pic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825875625" sldId="306"/>
        </pc:sldMkLst>
        <pc:spChg chg="mod">
          <ac:chgData name="leyujin1007@naver.com" userId="3cf07d427a16794d" providerId="LiveId" clId="{8E949C53-6C5D-454B-8934-DF0F7DF30B20}" dt="2021-03-13T05:24:15.523" v="7883"/>
          <ac:spMkLst>
            <pc:docMk/>
            <pc:sldMk cId="825875625" sldId="306"/>
            <ac:spMk id="3" creationId="{DFCC6EDB-7BE0-43A0-873A-3FE68C5F61D7}"/>
          </ac:spMkLst>
        </pc:spChg>
        <pc:picChg chg="mod">
          <ac:chgData name="leyujin1007@naver.com" userId="3cf07d427a16794d" providerId="LiveId" clId="{8E949C53-6C5D-454B-8934-DF0F7DF30B20}" dt="2021-03-13T05:24:10.124" v="7878" actId="14861"/>
          <ac:picMkLst>
            <pc:docMk/>
            <pc:sldMk cId="825875625" sldId="306"/>
            <ac:picMk id="6" creationId="{4AF0E7E5-D06C-4416-A60D-8B0498A34BFE}"/>
          </ac:picMkLst>
        </pc:picChg>
        <pc:picChg chg="mod">
          <ac:chgData name="leyujin1007@naver.com" userId="3cf07d427a16794d" providerId="LiveId" clId="{8E949C53-6C5D-454B-8934-DF0F7DF30B20}" dt="2021-03-13T05:24:06.390" v="7877" actId="14861"/>
          <ac:picMkLst>
            <pc:docMk/>
            <pc:sldMk cId="825875625" sldId="306"/>
            <ac:picMk id="28" creationId="{4CEB7AD0-9367-48E3-8B06-2F9BED164C94}"/>
          </ac:picMkLst>
        </pc:pic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840964214" sldId="307"/>
        </pc:sldMkLst>
        <pc:spChg chg="mod">
          <ac:chgData name="leyujin1007@naver.com" userId="3cf07d427a16794d" providerId="LiveId" clId="{8E949C53-6C5D-454B-8934-DF0F7DF30B20}" dt="2021-03-13T05:33:19.961" v="7967"/>
          <ac:spMkLst>
            <pc:docMk/>
            <pc:sldMk cId="840964214" sldId="307"/>
            <ac:spMk id="31" creationId="{021971BE-5E20-4189-B427-93F6F7AE391D}"/>
          </ac:spMkLst>
        </pc:spChg>
        <pc:picChg chg="mod">
          <ac:chgData name="leyujin1007@naver.com" userId="3cf07d427a16794d" providerId="LiveId" clId="{8E949C53-6C5D-454B-8934-DF0F7DF30B20}" dt="2021-03-13T05:24:28.282" v="7885" actId="14861"/>
          <ac:picMkLst>
            <pc:docMk/>
            <pc:sldMk cId="840964214" sldId="307"/>
            <ac:picMk id="6" creationId="{6806CCD6-0101-4718-B578-F2ECF20704F0}"/>
          </ac:picMkLst>
        </pc:picChg>
        <pc:picChg chg="mod">
          <ac:chgData name="leyujin1007@naver.com" userId="3cf07d427a16794d" providerId="LiveId" clId="{8E949C53-6C5D-454B-8934-DF0F7DF30B20}" dt="2021-03-13T05:24:24.973" v="7884" actId="14861"/>
          <ac:picMkLst>
            <pc:docMk/>
            <pc:sldMk cId="840964214" sldId="307"/>
            <ac:picMk id="28" creationId="{C8438919-B7AD-4D14-803A-6B4A31F717C4}"/>
          </ac:picMkLst>
        </pc:picChg>
      </pc:sldChg>
      <pc:sldChg chg="addSp delSp modSp mod modTransition">
        <pc:chgData name="leyujin1007@naver.com" userId="3cf07d427a16794d" providerId="LiveId" clId="{8E949C53-6C5D-454B-8934-DF0F7DF30B20}" dt="2021-03-16T07:10:27.982" v="10716"/>
        <pc:sldMkLst>
          <pc:docMk/>
          <pc:sldMk cId="1997824907" sldId="308"/>
        </pc:sldMkLst>
        <pc:spChg chg="mod">
          <ac:chgData name="leyujin1007@naver.com" userId="3cf07d427a16794d" providerId="LiveId" clId="{8E949C53-6C5D-454B-8934-DF0F7DF30B20}" dt="2021-03-13T05:33:32.752" v="7968" actId="20577"/>
          <ac:spMkLst>
            <pc:docMk/>
            <pc:sldMk cId="1997824907" sldId="308"/>
            <ac:spMk id="3" creationId="{DFCC6EDB-7BE0-43A0-873A-3FE68C5F61D7}"/>
          </ac:spMkLst>
        </pc:spChg>
        <pc:spChg chg="add mod">
          <ac:chgData name="leyujin1007@naver.com" userId="3cf07d427a16794d" providerId="LiveId" clId="{8E949C53-6C5D-454B-8934-DF0F7DF30B20}" dt="2021-03-13T04:59:42.521" v="7547"/>
          <ac:spMkLst>
            <pc:docMk/>
            <pc:sldMk cId="1997824907" sldId="308"/>
            <ac:spMk id="4" creationId="{8C63451B-49C6-4D4D-A329-13206A900E7E}"/>
          </ac:spMkLst>
        </pc:spChg>
        <pc:spChg chg="add del mod">
          <ac:chgData name="leyujin1007@naver.com" userId="3cf07d427a16794d" providerId="LiveId" clId="{8E949C53-6C5D-454B-8934-DF0F7DF30B20}" dt="2021-03-13T04:59:16.839" v="7545" actId="478"/>
          <ac:spMkLst>
            <pc:docMk/>
            <pc:sldMk cId="1997824907" sldId="308"/>
            <ac:spMk id="28" creationId="{DABC0942-1036-4A37-B27F-805BF03F5971}"/>
          </ac:spMkLst>
        </pc:spChg>
        <pc:spChg chg="add mod">
          <ac:chgData name="leyujin1007@naver.com" userId="3cf07d427a16794d" providerId="LiveId" clId="{8E949C53-6C5D-454B-8934-DF0F7DF30B20}" dt="2021-03-13T05:18:20.264" v="7788" actId="1076"/>
          <ac:spMkLst>
            <pc:docMk/>
            <pc:sldMk cId="1997824907" sldId="308"/>
            <ac:spMk id="29" creationId="{5A4A3856-80DC-42BB-A8E5-FC38C72BDF9D}"/>
          </ac:spMkLst>
        </pc:spChg>
        <pc:picChg chg="mod">
          <ac:chgData name="leyujin1007@naver.com" userId="3cf07d427a16794d" providerId="LiveId" clId="{8E949C53-6C5D-454B-8934-DF0F7DF30B20}" dt="2021-03-13T05:24:33.230" v="7886" actId="14861"/>
          <ac:picMkLst>
            <pc:docMk/>
            <pc:sldMk cId="1997824907" sldId="308"/>
            <ac:picMk id="7" creationId="{46B63B4B-6C55-444B-9811-70C14770AAC5}"/>
          </ac:picMkLst>
        </pc:picChg>
        <pc:picChg chg="mod">
          <ac:chgData name="leyujin1007@naver.com" userId="3cf07d427a16794d" providerId="LiveId" clId="{8E949C53-6C5D-454B-8934-DF0F7DF30B20}" dt="2021-03-13T05:24:36.220" v="7887" actId="14861"/>
          <ac:picMkLst>
            <pc:docMk/>
            <pc:sldMk cId="1997824907" sldId="308"/>
            <ac:picMk id="9" creationId="{9F1F50F1-9187-49D1-A93C-72960654614B}"/>
          </ac:picMkLst>
        </pc:picChg>
      </pc:sldChg>
      <pc:sldChg chg="addSp delSp modSp add mod modTransition modNotesTx">
        <pc:chgData name="leyujin1007@naver.com" userId="3cf07d427a16794d" providerId="LiveId" clId="{8E949C53-6C5D-454B-8934-DF0F7DF30B20}" dt="2021-03-16T07:10:27.982" v="10716"/>
        <pc:sldMkLst>
          <pc:docMk/>
          <pc:sldMk cId="2558531043" sldId="309"/>
        </pc:sldMkLst>
        <pc:spChg chg="del">
          <ac:chgData name="leyujin1007@naver.com" userId="3cf07d427a16794d" providerId="LiveId" clId="{8E949C53-6C5D-454B-8934-DF0F7DF30B20}" dt="2021-03-13T04:50:32" v="7486" actId="478"/>
          <ac:spMkLst>
            <pc:docMk/>
            <pc:sldMk cId="2558531043" sldId="309"/>
            <ac:spMk id="2" creationId="{B20A31C6-108D-49E4-9641-711D302469E2}"/>
          </ac:spMkLst>
        </pc:spChg>
        <pc:spChg chg="del">
          <ac:chgData name="leyujin1007@naver.com" userId="3cf07d427a16794d" providerId="LiveId" clId="{8E949C53-6C5D-454B-8934-DF0F7DF30B20}" dt="2021-03-13T04:50:32" v="7486" actId="478"/>
          <ac:spMkLst>
            <pc:docMk/>
            <pc:sldMk cId="2558531043" sldId="309"/>
            <ac:spMk id="3" creationId="{75B63F4D-13E7-4720-ADB6-5F8EC7737A0C}"/>
          </ac:spMkLst>
        </pc:spChg>
        <pc:spChg chg="add del mod">
          <ac:chgData name="leyujin1007@naver.com" userId="3cf07d427a16794d" providerId="LiveId" clId="{8E949C53-6C5D-454B-8934-DF0F7DF30B20}" dt="2021-03-13T05:16:07.505" v="7761" actId="478"/>
          <ac:spMkLst>
            <pc:docMk/>
            <pc:sldMk cId="2558531043" sldId="309"/>
            <ac:spMk id="13" creationId="{9C6D544B-2B52-45B2-92E6-659511C0CAD4}"/>
          </ac:spMkLst>
        </pc:spChg>
        <pc:spChg chg="add 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4" creationId="{F11AC90F-A061-4190-BEDD-4CF72A7AFE3C}"/>
          </ac:spMkLst>
        </pc:spChg>
        <pc:spChg chg="del">
          <ac:chgData name="leyujin1007@naver.com" userId="3cf07d427a16794d" providerId="LiveId" clId="{8E949C53-6C5D-454B-8934-DF0F7DF30B20}" dt="2021-03-13T04:50:32" v="7486" actId="478"/>
          <ac:spMkLst>
            <pc:docMk/>
            <pc:sldMk cId="2558531043" sldId="309"/>
            <ac:spMk id="29" creationId="{38FB8122-A8BE-4FAD-9446-88E253A82648}"/>
          </ac:spMkLst>
        </pc:spChg>
        <pc:spChg chg="del">
          <ac:chgData name="leyujin1007@naver.com" userId="3cf07d427a16794d" providerId="LiveId" clId="{8E949C53-6C5D-454B-8934-DF0F7DF30B20}" dt="2021-03-13T04:50:32" v="7486" actId="478"/>
          <ac:spMkLst>
            <pc:docMk/>
            <pc:sldMk cId="2558531043" sldId="309"/>
            <ac:spMk id="30" creationId="{2121C7D5-BC60-47FF-9F1D-7683F9D2AABE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1" creationId="{CEA311EE-C3B5-49FA-87E2-1FDBE5B3A33A}"/>
          </ac:spMkLst>
        </pc:spChg>
        <pc:spChg chg="del">
          <ac:chgData name="leyujin1007@naver.com" userId="3cf07d427a16794d" providerId="LiveId" clId="{8E949C53-6C5D-454B-8934-DF0F7DF30B20}" dt="2021-03-13T04:50:32" v="7486" actId="478"/>
          <ac:spMkLst>
            <pc:docMk/>
            <pc:sldMk cId="2558531043" sldId="309"/>
            <ac:spMk id="32" creationId="{0C7286AE-8AF2-462E-8F9C-906DFBE68E94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3" creationId="{7EE42DE1-A001-4F4D-BD0E-E32FE97E2DCC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4" creationId="{5BC4DA9D-E223-4F23-B111-9277C0FC852D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5" creationId="{3B2D603B-50DC-4317-BD40-0AF8262D55D0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6" creationId="{825B8564-B484-48E1-B840-D72CC6EA10A0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7" creationId="{5506EA32-1A51-4ABB-9F61-FA126B60E2FF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8" creationId="{7C6E1E19-5AF2-41B2-B046-1470A4F93499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0" creationId="{C1D0A78E-A892-46C7-86D0-BD611979D229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1" creationId="{F769E94A-66BE-41D0-A03A-43C2931C56DC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2" creationId="{0A0BD12A-9123-4061-95DF-87C8D890A513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3" creationId="{C027A2AE-2582-4E6B-A738-06B80E204954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4" creationId="{41AFD08B-7192-452A-9612-B3B1A17A26B4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5" creationId="{77D24D58-00B1-461C-8BF4-865D110CAE2D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6" creationId="{6A1D16FB-7553-4D35-8783-6DB94DBF72C0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7" creationId="{AAE85003-58F9-4D9C-9B1D-DECE5B3AA031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8" creationId="{F29ACF6F-E61F-4FF6-84E6-454CDD8D3065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9" creationId="{34434D61-8639-462B-BE79-C732095F933B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0" creationId="{D29419EC-D5F0-4266-92BB-07EDECE0CCAD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1" creationId="{729B6C0C-40DA-4DD5-BAC2-9AE1E90A8E63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2" creationId="{30A38E7C-A97A-421C-A9AD-4E41860F3E98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3" creationId="{FD89EC5A-14B2-46E2-8BDE-29EF797A49A9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4" creationId="{9ADC6C9F-39A9-4210-9369-D355D3F38466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5" creationId="{F117CF96-761C-4170-8C3E-5B7E680EFD98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6" creationId="{8229100F-B8C5-4CDB-B1D9-451726C09542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8" creationId="{5DC29BA0-8B1C-4072-92BE-282801F5C3CC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61" creationId="{7EACFD86-86D5-4403-A4DA-A65F4C544F78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62" creationId="{DB7F0C4D-E616-4687-81F5-71A315D3B96B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70" creationId="{47D1A532-82BE-4317-9A48-3275864F8DE1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71" creationId="{1E5C7603-0C63-4603-9809-23A629425AD5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72" creationId="{FF28280D-D90A-4D3A-8F67-A65C720152C1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73" creationId="{0FC53515-A678-4C9D-AE1D-339D9416E07B}"/>
          </ac:spMkLst>
        </pc:spChg>
        <pc:spChg chg="mod">
          <ac:chgData name="leyujin1007@naver.com" userId="3cf07d427a16794d" providerId="LiveId" clId="{8E949C53-6C5D-454B-8934-DF0F7DF30B20}" dt="2021-03-16T06:02:54.616" v="10404" actId="14100"/>
          <ac:spMkLst>
            <pc:docMk/>
            <pc:sldMk cId="2558531043" sldId="309"/>
            <ac:spMk id="79" creationId="{B3FA88CC-E06C-4052-9121-3EDD623890F7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88" creationId="{8435C76A-E7DD-41E0-A905-FEF1E74F0787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0" creationId="{C399B489-80A0-4A9F-A88F-F3B5ED8E381B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1" creationId="{668BC64A-E3A9-484F-9496-8DB46A1532A8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2" creationId="{12FAF348-6175-4456-BDFF-8F3DDFA094F2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3" creationId="{9B08DC0D-043C-466A-8440-BC2E8394D9DB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4" creationId="{0B44B852-DFC4-41F4-A1DE-874D4B94D8CB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5" creationId="{2D476C3C-0E4F-443B-8BC2-F32ED54B0877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6" creationId="{A85925FD-93DC-4B98-BEAF-0C739DB84951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7" creationId="{5BB6DB67-DAE7-4609-BBE1-2C811A5E2132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8" creationId="{F4AD2C85-630E-4520-9F17-D70ABBBD6D8B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9" creationId="{6CE8B6B5-6E28-470C-893C-A5045277C31C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0" creationId="{16BC1641-D317-4E89-AE31-433EB8E49604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1" creationId="{47EBF9F4-ACB0-4545-8899-C33EADD658D3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2" creationId="{63875F66-06E9-4FF2-A514-1716FA3DE3A4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3" creationId="{9DFCDC45-DDBA-4B70-99B0-9E1993A61D62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4" creationId="{D3F3FF62-0D2E-4110-B8A5-CD9C8A4A8607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5" creationId="{F2F28419-0147-4935-8FB1-99B3BFA1D18F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6" creationId="{B023C1AE-5376-4522-A529-A4E616B7954C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7" creationId="{ECB8F9B3-A182-48F5-9723-9CDFCB1D4586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8" creationId="{C8963039-D0E8-4023-B29C-59ECD7415E27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9" creationId="{44841472-D5ED-470E-9086-0CC40143080B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0" creationId="{736BF226-598C-4716-AF1B-7CF7DEE469EF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1" creationId="{F9F9A236-D92D-4EBF-8A31-C8162716C704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3" creationId="{517C1783-E0BC-4B7C-97BB-285183339675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6" creationId="{45576DBF-4D76-435C-9D1B-B69F2B40271C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8" creationId="{4DCC1A08-8188-4B6B-B5C3-3EA8BB3CA4F0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9" creationId="{789D49E1-C9A2-4884-966A-FC9D674CDE05}"/>
          </ac:spMkLst>
        </pc:spChg>
        <pc:spChg chg="add mod">
          <ac:chgData name="leyujin1007@naver.com" userId="3cf07d427a16794d" providerId="LiveId" clId="{8E949C53-6C5D-454B-8934-DF0F7DF30B20}" dt="2021-03-13T05:19:32.615" v="7800" actId="1076"/>
          <ac:spMkLst>
            <pc:docMk/>
            <pc:sldMk cId="2558531043" sldId="309"/>
            <ac:spMk id="135" creationId="{333B1E6B-7F2D-48E3-829A-30B545E7C664}"/>
          </ac:spMkLst>
        </pc:spChg>
        <pc:spChg chg="add mod">
          <ac:chgData name="leyujin1007@naver.com" userId="3cf07d427a16794d" providerId="LiveId" clId="{8E949C53-6C5D-454B-8934-DF0F7DF30B20}" dt="2021-03-13T05:19:25.569" v="7798" actId="1076"/>
          <ac:spMkLst>
            <pc:docMk/>
            <pc:sldMk cId="2558531043" sldId="309"/>
            <ac:spMk id="136" creationId="{6CF1DB67-B7B4-47EB-8408-8FCDA466E976}"/>
          </ac:spMkLst>
        </pc:spChg>
        <pc:spChg chg="add del mod">
          <ac:chgData name="leyujin1007@naver.com" userId="3cf07d427a16794d" providerId="LiveId" clId="{8E949C53-6C5D-454B-8934-DF0F7DF30B20}" dt="2021-03-13T05:19:45.675" v="7801" actId="478"/>
          <ac:spMkLst>
            <pc:docMk/>
            <pc:sldMk cId="2558531043" sldId="309"/>
            <ac:spMk id="139" creationId="{50653B63-4758-4240-AB74-98C3CB1BFB90}"/>
          </ac:spMkLst>
        </pc:spChg>
        <pc:spChg chg="add del mod">
          <ac:chgData name="leyujin1007@naver.com" userId="3cf07d427a16794d" providerId="LiveId" clId="{8E949C53-6C5D-454B-8934-DF0F7DF30B20}" dt="2021-03-13T05:19:45.675" v="7801" actId="478"/>
          <ac:spMkLst>
            <pc:docMk/>
            <pc:sldMk cId="2558531043" sldId="309"/>
            <ac:spMk id="140" creationId="{D9D2DCCE-C96C-4EA8-AD8D-49A31D80A390}"/>
          </ac:spMkLst>
        </pc:spChg>
        <pc:spChg chg="add 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44" creationId="{B0EF5D75-5292-4894-984B-C6074C3363F9}"/>
          </ac:spMkLst>
        </pc:spChg>
        <pc:spChg chg="add mod">
          <ac:chgData name="leyujin1007@naver.com" userId="3cf07d427a16794d" providerId="LiveId" clId="{8E949C53-6C5D-454B-8934-DF0F7DF30B20}" dt="2021-03-13T06:43:44.624" v="9416"/>
          <ac:spMkLst>
            <pc:docMk/>
            <pc:sldMk cId="2558531043" sldId="309"/>
            <ac:spMk id="146" creationId="{49A4B059-7BB1-4496-91F9-CD7858789C48}"/>
          </ac:spMkLst>
        </pc:spChg>
        <pc:spChg chg="add mod">
          <ac:chgData name="leyujin1007@naver.com" userId="3cf07d427a16794d" providerId="LiveId" clId="{8E949C53-6C5D-454B-8934-DF0F7DF30B20}" dt="2021-03-13T05:20:42.153" v="7822" actId="20577"/>
          <ac:spMkLst>
            <pc:docMk/>
            <pc:sldMk cId="2558531043" sldId="309"/>
            <ac:spMk id="147" creationId="{E53AAEFF-04FF-4D77-B070-942A6D7EDACB}"/>
          </ac:spMkLst>
        </pc:spChg>
        <pc:spChg chg="add mod">
          <ac:chgData name="leyujin1007@naver.com" userId="3cf07d427a16794d" providerId="LiveId" clId="{8E949C53-6C5D-454B-8934-DF0F7DF30B20}" dt="2021-03-13T05:22:09.455" v="7869" actId="1076"/>
          <ac:spMkLst>
            <pc:docMk/>
            <pc:sldMk cId="2558531043" sldId="309"/>
            <ac:spMk id="155" creationId="{BC56C430-41A1-4F23-AAD2-70FA08EEAFA6}"/>
          </ac:spMkLst>
        </pc:spChg>
        <pc:spChg chg="add mod">
          <ac:chgData name="leyujin1007@naver.com" userId="3cf07d427a16794d" providerId="LiveId" clId="{8E949C53-6C5D-454B-8934-DF0F7DF30B20}" dt="2021-03-13T05:22:02.942" v="7854"/>
          <ac:spMkLst>
            <pc:docMk/>
            <pc:sldMk cId="2558531043" sldId="309"/>
            <ac:spMk id="156" creationId="{AB356E09-AB03-4218-A6D6-D123E32F8198}"/>
          </ac:spMkLst>
        </pc:spChg>
        <pc:grpChg chg="add del mod">
          <ac:chgData name="leyujin1007@naver.com" userId="3cf07d427a16794d" providerId="LiveId" clId="{8E949C53-6C5D-454B-8934-DF0F7DF30B20}" dt="2021-03-13T05:03:40.095" v="7626" actId="165"/>
          <ac:grpSpMkLst>
            <pc:docMk/>
            <pc:sldMk cId="2558531043" sldId="309"/>
            <ac:grpSpMk id="89" creationId="{82A06B2A-112E-4A99-BEE6-D57246B553CD}"/>
          </ac:grpSpMkLst>
        </pc:grpChg>
        <pc:grpChg chg="add del mod">
          <ac:chgData name="leyujin1007@naver.com" userId="3cf07d427a16794d" providerId="LiveId" clId="{8E949C53-6C5D-454B-8934-DF0F7DF30B20}" dt="2021-03-13T05:19:53.579" v="7804" actId="165"/>
          <ac:grpSpMkLst>
            <pc:docMk/>
            <pc:sldMk cId="2558531043" sldId="309"/>
            <ac:grpSpMk id="145" creationId="{50B2E4D8-BDE2-4C47-B6E5-AD10A6348022}"/>
          </ac:grpSpMkLst>
        </pc:grpChg>
        <pc:picChg chg="del">
          <ac:chgData name="leyujin1007@naver.com" userId="3cf07d427a16794d" providerId="LiveId" clId="{8E949C53-6C5D-454B-8934-DF0F7DF30B20}" dt="2021-03-13T04:50:32.672" v="7487" actId="478"/>
          <ac:picMkLst>
            <pc:docMk/>
            <pc:sldMk cId="2558531043" sldId="309"/>
            <ac:picMk id="7" creationId="{810BCE12-B881-44C4-BCE6-A6FABA6208BA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57" creationId="{49206D2A-4681-4F43-AE86-165930CE8EE0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59" creationId="{C7CE54D9-62FC-4B1F-B63D-054B7837351A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0" creationId="{A2AAADA1-329E-4C82-A302-4C3C6BB7E749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3" creationId="{46371433-D54D-4213-8CF6-86510A349925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5" creationId="{DE139CBF-C064-4158-A22D-23A98E6CF13E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6" creationId="{0DDCA97A-74D5-48D4-821A-FD73B24FB1B7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7" creationId="{67D4A62C-4F6C-49B5-906E-C42F56EA450B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8" creationId="{219A1E87-2D45-458B-9D20-F73C41763F9F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9" creationId="{89A59FE5-2EEB-4E5D-825A-A46153C3B562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74" creationId="{E5483E46-E407-4BD8-9960-EF934991203E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78" creationId="{32A34B87-0B81-47F3-8592-B04683ECD310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79" creationId="{8BD7EE7A-451C-4B1D-966F-25F9CA060AF6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80" creationId="{FCCFB9BB-5704-4B65-9877-DD5AB0F552C7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81" creationId="{13A076E7-D003-4725-BE17-7A29929021F1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82" creationId="{CA447868-CB63-4D53-8B6C-8530F0B89CB3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12" creationId="{CBEB3348-235A-4312-93CA-9EBCD6F5834E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14" creationId="{5D246C94-6605-4349-B2F9-5417B8E6CBB9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15" creationId="{31AB7081-87DD-48F7-A544-C9843C3D2151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17" creationId="{CEA2BA71-9ECC-4756-B0E5-E517274077EF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23" creationId="{3206D45D-0B42-4A58-8812-B82DD1D3E7C0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24" creationId="{96954703-5791-4D64-878C-3DA8781D6881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25" creationId="{1DB4C99F-08F4-490F-BF67-05AF90A22E01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26" creationId="{8FB3CE95-86C0-4471-AD24-68EABC6EC23C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32" creationId="{ECD41413-F9DC-4DD4-8FCF-F937F4B8DA15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33" creationId="{FA4B0398-5157-4DE0-A29E-BADD338EB57C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34" creationId="{DD3FD5B8-A05A-470C-B000-28D982390F8E}"/>
          </ac:picMkLst>
        </pc:picChg>
        <pc:picChg chg="add 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37" creationId="{AE2F6E57-2CA7-4F21-813B-7F3837CD26DC}"/>
          </ac:picMkLst>
        </pc:picChg>
        <pc:picChg chg="add 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38" creationId="{923FEA51-098A-4C9C-831F-2D02D2119D18}"/>
          </ac:picMkLst>
        </pc:picChg>
        <pc:picChg chg="add del mod">
          <ac:chgData name="leyujin1007@naver.com" userId="3cf07d427a16794d" providerId="LiveId" clId="{8E949C53-6C5D-454B-8934-DF0F7DF30B20}" dt="2021-03-13T05:15:26.858" v="7756" actId="478"/>
          <ac:picMkLst>
            <pc:docMk/>
            <pc:sldMk cId="2558531043" sldId="309"/>
            <ac:picMk id="141" creationId="{9257B3C2-21D6-4F93-B2AD-D8C1CC4BE9DD}"/>
          </ac:picMkLst>
        </pc:picChg>
        <pc:cxnChg chg="add 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6" creationId="{881CE2A8-C90F-4BE1-97C9-1815A00BC7F9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64" creationId="{E42B6615-E431-4488-B496-1B6D71E019FD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75" creationId="{089BE388-F326-4DCD-B3A8-68245F3C00D8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76" creationId="{C6475D4D-1169-48B0-AE49-5F133D9F5B01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77" creationId="{9648976B-EC94-4DA7-AE28-F8ACB1914C7C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83" creationId="{B9C59280-6457-48C0-8789-4FDD9EA847AF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84" creationId="{F7155610-A61B-4774-87DA-A1302196EF70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85" creationId="{94C1256A-6F16-40AF-AD5D-2DDD8BB3F50C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86" creationId="{7DD3DE3F-49E0-4F18-BAA7-E844A8949058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87" creationId="{0FAC1F75-F799-40EB-8D8D-F9B5B375C1CE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0" creationId="{7061A572-1F56-4691-ACEA-E85AF15351A1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1" creationId="{F8C6DB69-09AE-493B-AAD6-60C89B8141CB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2" creationId="{B3FCDAFA-7872-4A7E-85A1-D231EE7E80C4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7" creationId="{4774CCB7-2432-42FC-A5FB-051602D09F14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8" creationId="{218250DD-30E6-446B-A91F-4F5FA83C8CC9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9" creationId="{A069BDA8-6361-44C9-920C-35C9F335B6B4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30" creationId="{CF14EBF6-FEDE-4580-B770-4BA8652A6A18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31" creationId="{D889F8B3-847F-49E5-A089-5262358F5E6E}"/>
          </ac:cxnSpMkLst>
        </pc:cxnChg>
        <pc:cxnChg chg="add 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42" creationId="{D99C8DF4-90CF-415C-B914-E542548E7D68}"/>
          </ac:cxnSpMkLst>
        </pc:cxnChg>
        <pc:cxnChg chg="add mod">
          <ac:chgData name="leyujin1007@naver.com" userId="3cf07d427a16794d" providerId="LiveId" clId="{8E949C53-6C5D-454B-8934-DF0F7DF30B20}" dt="2021-03-13T05:20:14.480" v="7814" actId="14100"/>
          <ac:cxnSpMkLst>
            <pc:docMk/>
            <pc:sldMk cId="2558531043" sldId="309"/>
            <ac:cxnSpMk id="148" creationId="{1B82B5EF-7AC3-4AD1-A994-978029B8F9E6}"/>
          </ac:cxnSpMkLst>
        </pc:cxnChg>
        <pc:cxnChg chg="add mod">
          <ac:chgData name="leyujin1007@naver.com" userId="3cf07d427a16794d" providerId="LiveId" clId="{8E949C53-6C5D-454B-8934-DF0F7DF30B20}" dt="2021-03-13T05:20:18.433" v="7816" actId="1076"/>
          <ac:cxnSpMkLst>
            <pc:docMk/>
            <pc:sldMk cId="2558531043" sldId="309"/>
            <ac:cxnSpMk id="153" creationId="{600DA6D3-53FF-46FA-8865-A4C0F9A5FB5F}"/>
          </ac:cxnSpMkLst>
        </pc:cxnChg>
        <pc:cxnChg chg="add mod">
          <ac:chgData name="leyujin1007@naver.com" userId="3cf07d427a16794d" providerId="LiveId" clId="{8E949C53-6C5D-454B-8934-DF0F7DF30B20}" dt="2021-03-13T05:20:22.551" v="7818" actId="1076"/>
          <ac:cxnSpMkLst>
            <pc:docMk/>
            <pc:sldMk cId="2558531043" sldId="309"/>
            <ac:cxnSpMk id="154" creationId="{0E0E264F-5097-4F23-BF09-883F6AE8E3C0}"/>
          </ac:cxnSpMkLst>
        </pc:cxn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1855691787" sldId="310"/>
        </pc:sldMkLst>
        <pc:spChg chg="mod">
          <ac:chgData name="leyujin1007@naver.com" userId="3cf07d427a16794d" providerId="LiveId" clId="{8E949C53-6C5D-454B-8934-DF0F7DF30B20}" dt="2021-03-13T05:26:47.256" v="7890" actId="14100"/>
          <ac:spMkLst>
            <pc:docMk/>
            <pc:sldMk cId="1855691787" sldId="310"/>
            <ac:spMk id="2" creationId="{892F8710-E8C1-4AEA-8DFF-33ABBFFF250F}"/>
          </ac:spMkLst>
        </pc:spChg>
        <pc:picChg chg="mod">
          <ac:chgData name="leyujin1007@naver.com" userId="3cf07d427a16794d" providerId="LiveId" clId="{8E949C53-6C5D-454B-8934-DF0F7DF30B20}" dt="2021-03-13T05:30:12.043" v="7892" actId="14861"/>
          <ac:picMkLst>
            <pc:docMk/>
            <pc:sldMk cId="1855691787" sldId="310"/>
            <ac:picMk id="6" creationId="{55CFD105-B2D4-4C0E-86B1-7005E0FB1B4E}"/>
          </ac:picMkLst>
        </pc:picChg>
      </pc:sldChg>
      <pc:sldChg chg="addSp delSp modSp add mod ord modTransition modNotesTx">
        <pc:chgData name="leyujin1007@naver.com" userId="3cf07d427a16794d" providerId="LiveId" clId="{8E949C53-6C5D-454B-8934-DF0F7DF30B20}" dt="2021-03-16T07:10:27.982" v="10716"/>
        <pc:sldMkLst>
          <pc:docMk/>
          <pc:sldMk cId="3345405687" sldId="311"/>
        </pc:sldMkLst>
        <pc:spChg chg="add mod">
          <ac:chgData name="leyujin1007@naver.com" userId="3cf07d427a16794d" providerId="LiveId" clId="{8E949C53-6C5D-454B-8934-DF0F7DF30B20}" dt="2021-03-13T05:32:39.974" v="7933"/>
          <ac:spMkLst>
            <pc:docMk/>
            <pc:sldMk cId="3345405687" sldId="311"/>
            <ac:spMk id="34" creationId="{8738F873-2BA4-4FAA-B627-76CAB00E3F91}"/>
          </ac:spMkLst>
        </pc:spChg>
        <pc:graphicFrameChg chg="add del">
          <ac:chgData name="leyujin1007@naver.com" userId="3cf07d427a16794d" providerId="LiveId" clId="{8E949C53-6C5D-454B-8934-DF0F7DF30B20}" dt="2021-03-13T05:38:15.970" v="8131" actId="3680"/>
          <ac:graphicFrameMkLst>
            <pc:docMk/>
            <pc:sldMk cId="3345405687" sldId="311"/>
            <ac:graphicFrameMk id="3" creationId="{0CE63988-C2D1-416E-A263-A79EABFF2903}"/>
          </ac:graphicFrameMkLst>
        </pc:graphicFrameChg>
        <pc:graphicFrameChg chg="add del mod modGraphic">
          <ac:chgData name="leyujin1007@naver.com" userId="3cf07d427a16794d" providerId="LiveId" clId="{8E949C53-6C5D-454B-8934-DF0F7DF30B20}" dt="2021-03-13T05:41:17.292" v="8185" actId="478"/>
          <ac:graphicFrameMkLst>
            <pc:docMk/>
            <pc:sldMk cId="3345405687" sldId="311"/>
            <ac:graphicFrameMk id="4" creationId="{47DC221A-08AF-49A8-9FFE-019C7BFE2F03}"/>
          </ac:graphicFrameMkLst>
        </pc:graphicFrameChg>
        <pc:graphicFrameChg chg="add mod modGraphic">
          <ac:chgData name="leyujin1007@naver.com" userId="3cf07d427a16794d" providerId="LiveId" clId="{8E949C53-6C5D-454B-8934-DF0F7DF30B20}" dt="2021-03-16T06:51:35.753" v="10641" actId="20577"/>
          <ac:graphicFrameMkLst>
            <pc:docMk/>
            <pc:sldMk cId="3345405687" sldId="311"/>
            <ac:graphicFrameMk id="6" creationId="{A2B43E1A-BB95-4D00-B0C6-BF4B87E6BD47}"/>
          </ac:graphicFrameMkLst>
        </pc:graphicFrameChg>
        <pc:graphicFrameChg chg="add del mod">
          <ac:chgData name="leyujin1007@naver.com" userId="3cf07d427a16794d" providerId="LiveId" clId="{8E949C53-6C5D-454B-8934-DF0F7DF30B20}" dt="2021-03-13T05:37:02.873" v="8040" actId="478"/>
          <ac:graphicFrameMkLst>
            <pc:docMk/>
            <pc:sldMk cId="3345405687" sldId="311"/>
            <ac:graphicFrameMk id="35" creationId="{61697C49-02BE-43E2-B133-3A240490BA4D}"/>
          </ac:graphicFrameMkLst>
        </pc:graphicFrameChg>
        <pc:picChg chg="del mod">
          <ac:chgData name="leyujin1007@naver.com" userId="3cf07d427a16794d" providerId="LiveId" clId="{8E949C53-6C5D-454B-8934-DF0F7DF30B20}" dt="2021-03-13T05:36:42.381" v="8037" actId="478"/>
          <ac:picMkLst>
            <pc:docMk/>
            <pc:sldMk cId="3345405687" sldId="311"/>
            <ac:picMk id="2" creationId="{DB3EC86D-4D4D-4220-8BE4-0961436CA739}"/>
          </ac:picMkLst>
        </pc:picChg>
        <pc:picChg chg="add del mod modCrop">
          <ac:chgData name="leyujin1007@naver.com" userId="3cf07d427a16794d" providerId="LiveId" clId="{8E949C53-6C5D-454B-8934-DF0F7DF30B20}" dt="2021-03-13T05:36:39.082" v="8031" actId="478"/>
          <ac:picMkLst>
            <pc:docMk/>
            <pc:sldMk cId="3345405687" sldId="311"/>
            <ac:picMk id="28" creationId="{846BF940-4CE4-4DF9-9A93-1173C3BFC95B}"/>
          </ac:picMkLst>
        </pc:picChg>
        <pc:picChg chg="add del mod">
          <ac:chgData name="leyujin1007@naver.com" userId="3cf07d427a16794d" providerId="LiveId" clId="{8E949C53-6C5D-454B-8934-DF0F7DF30B20}" dt="2021-03-13T05:36:40.159" v="8034" actId="478"/>
          <ac:picMkLst>
            <pc:docMk/>
            <pc:sldMk cId="3345405687" sldId="311"/>
            <ac:picMk id="29" creationId="{D59042E0-F6A9-48FD-AC7B-A918BC0C5110}"/>
          </ac:picMkLst>
        </pc:picChg>
        <pc:picChg chg="add del mod">
          <ac:chgData name="leyujin1007@naver.com" userId="3cf07d427a16794d" providerId="LiveId" clId="{8E949C53-6C5D-454B-8934-DF0F7DF30B20}" dt="2021-03-13T05:36:40.460" v="8035" actId="478"/>
          <ac:picMkLst>
            <pc:docMk/>
            <pc:sldMk cId="3345405687" sldId="311"/>
            <ac:picMk id="30" creationId="{8433F0EC-1547-4B49-B1F3-029C840322AB}"/>
          </ac:picMkLst>
        </pc:picChg>
        <pc:picChg chg="add del mod">
          <ac:chgData name="leyujin1007@naver.com" userId="3cf07d427a16794d" providerId="LiveId" clId="{8E949C53-6C5D-454B-8934-DF0F7DF30B20}" dt="2021-03-13T05:36:39.499" v="8032" actId="478"/>
          <ac:picMkLst>
            <pc:docMk/>
            <pc:sldMk cId="3345405687" sldId="311"/>
            <ac:picMk id="31" creationId="{C8236CFC-13BF-4DC1-B4DC-5A95878A632E}"/>
          </ac:picMkLst>
        </pc:picChg>
        <pc:picChg chg="add del mod">
          <ac:chgData name="leyujin1007@naver.com" userId="3cf07d427a16794d" providerId="LiveId" clId="{8E949C53-6C5D-454B-8934-DF0F7DF30B20}" dt="2021-03-13T05:36:39.825" v="8033" actId="478"/>
          <ac:picMkLst>
            <pc:docMk/>
            <pc:sldMk cId="3345405687" sldId="311"/>
            <ac:picMk id="32" creationId="{712E7A55-821A-42C0-863E-04C520F283CE}"/>
          </ac:picMkLst>
        </pc:picChg>
        <pc:picChg chg="add del mod">
          <ac:chgData name="leyujin1007@naver.com" userId="3cf07d427a16794d" providerId="LiveId" clId="{8E949C53-6C5D-454B-8934-DF0F7DF30B20}" dt="2021-03-13T05:36:40.738" v="8036" actId="478"/>
          <ac:picMkLst>
            <pc:docMk/>
            <pc:sldMk cId="3345405687" sldId="311"/>
            <ac:picMk id="33" creationId="{76973D62-43BD-4050-B993-86C897B41EF4}"/>
          </ac:picMkLst>
        </pc:picChg>
      </pc:sldChg>
      <pc:sldChg chg="addSp delSp modSp mod modTransition modNotesTx">
        <pc:chgData name="leyujin1007@naver.com" userId="3cf07d427a16794d" providerId="LiveId" clId="{8E949C53-6C5D-454B-8934-DF0F7DF30B20}" dt="2021-03-16T07:10:27.982" v="10716"/>
        <pc:sldMkLst>
          <pc:docMk/>
          <pc:sldMk cId="1361754124" sldId="312"/>
        </pc:sldMkLst>
        <pc:spChg chg="add del">
          <ac:chgData name="leyujin1007@naver.com" userId="3cf07d427a16794d" providerId="LiveId" clId="{8E949C53-6C5D-454B-8934-DF0F7DF30B20}" dt="2021-03-13T05:46:08.830" v="8280" actId="478"/>
          <ac:spMkLst>
            <pc:docMk/>
            <pc:sldMk cId="1361754124" sldId="312"/>
            <ac:spMk id="2" creationId="{D6358BEF-6F85-444B-9FAC-8312419E4BD4}"/>
          </ac:spMkLst>
        </pc:spChg>
        <pc:spChg chg="mod">
          <ac:chgData name="leyujin1007@naver.com" userId="3cf07d427a16794d" providerId="LiveId" clId="{8E949C53-6C5D-454B-8934-DF0F7DF30B20}" dt="2021-03-13T05:54:55.170" v="8674" actId="6549"/>
          <ac:spMkLst>
            <pc:docMk/>
            <pc:sldMk cId="1361754124" sldId="312"/>
            <ac:spMk id="34" creationId="{B6FE5650-9771-45EB-A2C4-64E673829B62}"/>
          </ac:spMkLst>
        </pc:spChg>
        <pc:spChg chg="mod">
          <ac:chgData name="leyujin1007@naver.com" userId="3cf07d427a16794d" providerId="LiveId" clId="{8E949C53-6C5D-454B-8934-DF0F7DF30B20}" dt="2021-03-13T05:53:50.353" v="8668" actId="20578"/>
          <ac:spMkLst>
            <pc:docMk/>
            <pc:sldMk cId="1361754124" sldId="312"/>
            <ac:spMk id="35" creationId="{54487FC1-2C38-45BD-A2A0-EDBA08984609}"/>
          </ac:spMkLst>
        </pc:spChg>
      </pc:sldChg>
      <pc:sldChg chg="modSp mod modTransition modNotesTx">
        <pc:chgData name="leyujin1007@naver.com" userId="3cf07d427a16794d" providerId="LiveId" clId="{8E949C53-6C5D-454B-8934-DF0F7DF30B20}" dt="2021-03-16T07:10:27.982" v="10716"/>
        <pc:sldMkLst>
          <pc:docMk/>
          <pc:sldMk cId="1540705141" sldId="313"/>
        </pc:sldMkLst>
        <pc:spChg chg="mod">
          <ac:chgData name="leyujin1007@naver.com" userId="3cf07d427a16794d" providerId="LiveId" clId="{8E949C53-6C5D-454B-8934-DF0F7DF30B20}" dt="2021-03-16T06:27:31.507" v="10543" actId="20577"/>
          <ac:spMkLst>
            <pc:docMk/>
            <pc:sldMk cId="1540705141" sldId="313"/>
            <ac:spMk id="28" creationId="{C9D1424A-2A61-45B0-A7B3-1B378E35A04D}"/>
          </ac:spMkLst>
        </pc:spChg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3994999423" sldId="314"/>
        </pc:sldMkLst>
      </pc:sldChg>
      <pc:sldChg chg="addSp delSp modSp add mod ord modTransition modAnim modNotesTx">
        <pc:chgData name="leyujin1007@naver.com" userId="3cf07d427a16794d" providerId="LiveId" clId="{8E949C53-6C5D-454B-8934-DF0F7DF30B20}" dt="2021-03-16T10:32:52.877" v="10804"/>
        <pc:sldMkLst>
          <pc:docMk/>
          <pc:sldMk cId="101427537" sldId="315"/>
        </pc:sldMkLst>
        <pc:spChg chg="mod">
          <ac:chgData name="leyujin1007@naver.com" userId="3cf07d427a16794d" providerId="LiveId" clId="{8E949C53-6C5D-454B-8934-DF0F7DF30B20}" dt="2021-03-16T05:16:02.146" v="10005" actId="20577"/>
          <ac:spMkLst>
            <pc:docMk/>
            <pc:sldMk cId="101427537" sldId="315"/>
            <ac:spMk id="29" creationId="{98AD9D77-5D35-4469-B08F-EC4BD3C3755A}"/>
          </ac:spMkLst>
        </pc:spChg>
        <pc:spChg chg="add mod">
          <ac:chgData name="leyujin1007@naver.com" userId="3cf07d427a16794d" providerId="LiveId" clId="{8E949C53-6C5D-454B-8934-DF0F7DF30B20}" dt="2021-03-16T06:57:21.611" v="10660"/>
          <ac:spMkLst>
            <pc:docMk/>
            <pc:sldMk cId="101427537" sldId="315"/>
            <ac:spMk id="30" creationId="{14356DBB-B69B-4D5C-89DA-3A31A4413CE1}"/>
          </ac:spMkLst>
        </pc:spChg>
        <pc:spChg chg="mod ord">
          <ac:chgData name="leyujin1007@naver.com" userId="3cf07d427a16794d" providerId="LiveId" clId="{8E949C53-6C5D-454B-8934-DF0F7DF30B20}" dt="2021-03-16T05:16:14.189" v="10009" actId="14100"/>
          <ac:spMkLst>
            <pc:docMk/>
            <pc:sldMk cId="101427537" sldId="315"/>
            <ac:spMk id="31" creationId="{2DE60DA0-AFB9-4BA2-A2B4-1CF4996AF70D}"/>
          </ac:spMkLst>
        </pc:spChg>
        <pc:picChg chg="del">
          <ac:chgData name="leyujin1007@naver.com" userId="3cf07d427a16794d" providerId="LiveId" clId="{8E949C53-6C5D-454B-8934-DF0F7DF30B20}" dt="2021-03-16T05:09:21.647" v="9608" actId="478"/>
          <ac:picMkLst>
            <pc:docMk/>
            <pc:sldMk cId="101427537" sldId="315"/>
            <ac:picMk id="2" creationId="{07D01EC8-89E4-4E12-81C0-9335109C83AA}"/>
          </ac:picMkLst>
        </pc:picChg>
        <pc:picChg chg="add del mod">
          <ac:chgData name="leyujin1007@naver.com" userId="3cf07d427a16794d" providerId="LiveId" clId="{8E949C53-6C5D-454B-8934-DF0F7DF30B20}" dt="2021-03-16T10:31:24.697" v="10803"/>
          <ac:picMkLst>
            <pc:docMk/>
            <pc:sldMk cId="101427537" sldId="315"/>
            <ac:picMk id="2" creationId="{5A2670EB-7D63-405D-9FFD-19E153383AC9}"/>
          </ac:picMkLst>
        </pc:picChg>
        <pc:picChg chg="add mod">
          <ac:chgData name="leyujin1007@naver.com" userId="3cf07d427a16794d" providerId="LiveId" clId="{8E949C53-6C5D-454B-8934-DF0F7DF30B20}" dt="2021-03-16T05:13:10.792" v="9629" actId="1076"/>
          <ac:picMkLst>
            <pc:docMk/>
            <pc:sldMk cId="101427537" sldId="315"/>
            <ac:picMk id="4" creationId="{3630CD7F-87EF-4B38-9098-64DCFE27CF69}"/>
          </ac:picMkLst>
        </pc:picChg>
        <pc:picChg chg="add mod">
          <ac:chgData name="leyujin1007@naver.com" userId="3cf07d427a16794d" providerId="LiveId" clId="{8E949C53-6C5D-454B-8934-DF0F7DF30B20}" dt="2021-03-16T10:32:52.877" v="10804"/>
          <ac:picMkLst>
            <pc:docMk/>
            <pc:sldMk cId="101427537" sldId="315"/>
            <ac:picMk id="6" creationId="{21EC67C6-29C9-4859-A35D-43A2ACACEACA}"/>
          </ac:picMkLst>
        </pc:picChg>
        <pc:picChg chg="add mod">
          <ac:chgData name="leyujin1007@naver.com" userId="3cf07d427a16794d" providerId="LiveId" clId="{8E949C53-6C5D-454B-8934-DF0F7DF30B20}" dt="2021-03-16T05:13:14.713" v="9632" actId="1076"/>
          <ac:picMkLst>
            <pc:docMk/>
            <pc:sldMk cId="101427537" sldId="315"/>
            <ac:picMk id="7" creationId="{E3B33D93-7D04-431B-9667-9241FFAD8008}"/>
          </ac:picMkLst>
        </pc:picChg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3393359468" sldId="316"/>
        </pc:sldMkLst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856927910" sldId="317"/>
        </pc:sldMkLst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1480616175" sldId="318"/>
        </pc:sldMkLst>
      </pc:sldChg>
      <pc:sldChg chg="addSp delSp modSp mod modTransition">
        <pc:chgData name="leyujin1007@naver.com" userId="3cf07d427a16794d" providerId="LiveId" clId="{8E949C53-6C5D-454B-8934-DF0F7DF30B20}" dt="2021-03-16T07:10:27.982" v="10716"/>
        <pc:sldMkLst>
          <pc:docMk/>
          <pc:sldMk cId="549662449" sldId="319"/>
        </pc:sldMkLst>
        <pc:spChg chg="del">
          <ac:chgData name="leyujin1007@naver.com" userId="3cf07d427a16794d" providerId="LiveId" clId="{8E949C53-6C5D-454B-8934-DF0F7DF30B20}" dt="2021-03-16T06:30:45.732" v="10546" actId="478"/>
          <ac:spMkLst>
            <pc:docMk/>
            <pc:sldMk cId="549662449" sldId="319"/>
            <ac:spMk id="25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6T06:30:53.855" v="10549" actId="207"/>
          <ac:spMkLst>
            <pc:docMk/>
            <pc:sldMk cId="549662449" sldId="319"/>
            <ac:spMk id="26" creationId="{00000000-0000-0000-0000-000000000000}"/>
          </ac:spMkLst>
        </pc:spChg>
        <pc:spChg chg="add mod">
          <ac:chgData name="leyujin1007@naver.com" userId="3cf07d427a16794d" providerId="LiveId" clId="{8E949C53-6C5D-454B-8934-DF0F7DF30B20}" dt="2021-03-16T06:30:48.807" v="10548" actId="1076"/>
          <ac:spMkLst>
            <pc:docMk/>
            <pc:sldMk cId="549662449" sldId="319"/>
            <ac:spMk id="30" creationId="{5BAFCDF2-43DC-4306-9E54-D0FE9990D33E}"/>
          </ac:spMkLst>
        </pc:spChg>
      </pc:sldChg>
      <pc:sldMasterChg chg="setBg modSldLayout">
        <pc:chgData name="leyujin1007@naver.com" userId="3cf07d427a16794d" providerId="LiveId" clId="{8E949C53-6C5D-454B-8934-DF0F7DF30B20}" dt="2021-03-11T03:43:08.017" v="8"/>
        <pc:sldMasterMkLst>
          <pc:docMk/>
          <pc:sldMasterMk cId="1060950527" sldId="2147483648"/>
        </pc:sldMasterMkLst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1016384965" sldId="2147483649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1452007700" sldId="2147483650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2747453081" sldId="2147483651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2719159640" sldId="2147483652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4210249833" sldId="2147483653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96008" sldId="2147483654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3013269988" sldId="2147483655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1681362846" sldId="2147483656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3588771819" sldId="2147483657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1321700896" sldId="2147483658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3960282578" sldId="2147483659"/>
          </pc:sldLayoutMkLst>
        </pc:sldLayoutChg>
      </pc:sldMasterChg>
    </pc:docChg>
  </pc:docChgLst>
  <pc:docChgLst>
    <pc:chgData name="akak640 akak640" userId="61722035dca38430" providerId="LiveId" clId="{6F508BFC-711B-496E-8C1C-1928FFFDB884}"/>
    <pc:docChg chg="undo custSel modSld">
      <pc:chgData name="akak640 akak640" userId="61722035dca38430" providerId="LiveId" clId="{6F508BFC-711B-496E-8C1C-1928FFFDB884}" dt="2021-03-09T06:38:27.051" v="12" actId="20577"/>
      <pc:docMkLst>
        <pc:docMk/>
      </pc:docMkLst>
      <pc:sldChg chg="modSp mod">
        <pc:chgData name="akak640 akak640" userId="61722035dca38430" providerId="LiveId" clId="{6F508BFC-711B-496E-8C1C-1928FFFDB884}" dt="2021-03-09T06:38:27.051" v="12" actId="20577"/>
        <pc:sldMkLst>
          <pc:docMk/>
          <pc:sldMk cId="333561199" sldId="258"/>
        </pc:sldMkLst>
        <pc:spChg chg="mod">
          <ac:chgData name="akak640 akak640" userId="61722035dca38430" providerId="LiveId" clId="{6F508BFC-711B-496E-8C1C-1928FFFDB884}" dt="2021-03-09T06:38:27.051" v="12" actId="20577"/>
          <ac:spMkLst>
            <pc:docMk/>
            <pc:sldMk cId="333561199" sldId="258"/>
            <ac:spMk id="3" creationId="{1256DFAB-AFAD-4F29-88EE-F396296CA71E}"/>
          </ac:spMkLst>
        </pc:spChg>
      </pc:sldChg>
    </pc:docChg>
  </pc:docChgLst>
  <pc:docChgLst>
    <pc:chgData name="게스트 사용자" userId="3cf07d427a16794d" providerId="Windows Live" clId="Web-{FB52B0BE-CAFA-452D-B18B-8B5FDF56D0A2}"/>
    <pc:docChg chg="addSld modSld">
      <pc:chgData name="게스트 사용자" userId="3cf07d427a16794d" providerId="Windows Live" clId="Web-{FB52B0BE-CAFA-452D-B18B-8B5FDF56D0A2}" dt="2021-03-13T03:47:29.595" v="150"/>
      <pc:docMkLst>
        <pc:docMk/>
      </pc:docMkLst>
      <pc:sldChg chg="addSp modSp">
        <pc:chgData name="게스트 사용자" userId="3cf07d427a16794d" providerId="Windows Live" clId="Web-{FB52B0BE-CAFA-452D-B18B-8B5FDF56D0A2}" dt="2021-03-13T03:26:49.460" v="3" actId="14100"/>
        <pc:sldMkLst>
          <pc:docMk/>
          <pc:sldMk cId="3235821607" sldId="276"/>
        </pc:sldMkLst>
        <pc:picChg chg="add mod">
          <ac:chgData name="게스트 사용자" userId="3cf07d427a16794d" providerId="Windows Live" clId="Web-{FB52B0BE-CAFA-452D-B18B-8B5FDF56D0A2}" dt="2021-03-13T03:26:49.460" v="3" actId="14100"/>
          <ac:picMkLst>
            <pc:docMk/>
            <pc:sldMk cId="3235821607" sldId="276"/>
            <ac:picMk id="2" creationId="{DB3EC86D-4D4D-4220-8BE4-0961436CA739}"/>
          </ac:picMkLst>
        </pc:picChg>
      </pc:sldChg>
      <pc:sldChg chg="addSp delSp modSp">
        <pc:chgData name="게스트 사용자" userId="3cf07d427a16794d" providerId="Windows Live" clId="Web-{FB52B0BE-CAFA-452D-B18B-8B5FDF56D0A2}" dt="2021-03-13T03:40:38.821" v="124" actId="1076"/>
        <pc:sldMkLst>
          <pc:docMk/>
          <pc:sldMk cId="2374349212" sldId="296"/>
        </pc:sldMkLst>
        <pc:spChg chg="add mod">
          <ac:chgData name="게스트 사용자" userId="3cf07d427a16794d" providerId="Windows Live" clId="Web-{FB52B0BE-CAFA-452D-B18B-8B5FDF56D0A2}" dt="2021-03-13T03:36:25.378" v="68" actId="1076"/>
          <ac:spMkLst>
            <pc:docMk/>
            <pc:sldMk cId="2374349212" sldId="296"/>
            <ac:spMk id="3" creationId="{75B63F4D-13E7-4720-ADB6-5F8EC7737A0C}"/>
          </ac:spMkLst>
        </pc:spChg>
        <pc:spChg chg="add mod">
          <ac:chgData name="게스트 사용자" userId="3cf07d427a16794d" providerId="Windows Live" clId="Web-{FB52B0BE-CAFA-452D-B18B-8B5FDF56D0A2}" dt="2021-03-13T03:37:12.145" v="122" actId="20577"/>
          <ac:spMkLst>
            <pc:docMk/>
            <pc:sldMk cId="2374349212" sldId="296"/>
            <ac:spMk id="31" creationId="{FEFC8E5D-1A78-473F-A594-6CE8FF3C974E}"/>
          </ac:spMkLst>
        </pc:spChg>
        <pc:picChg chg="add del mod">
          <ac:chgData name="게스트 사용자" userId="3cf07d427a16794d" providerId="Windows Live" clId="Web-{FB52B0BE-CAFA-452D-B18B-8B5FDF56D0A2}" dt="2021-03-13T03:36:29.191" v="70"/>
          <ac:picMkLst>
            <pc:docMk/>
            <pc:sldMk cId="2374349212" sldId="296"/>
            <ac:picMk id="4" creationId="{BEFDA991-AF0C-45EF-A26B-F4AB10173C11}"/>
          </ac:picMkLst>
        </pc:picChg>
        <pc:picChg chg="mod">
          <ac:chgData name="게스트 사용자" userId="3cf07d427a16794d" providerId="Windows Live" clId="Web-{FB52B0BE-CAFA-452D-B18B-8B5FDF56D0A2}" dt="2021-03-13T03:40:38.821" v="124" actId="1076"/>
          <ac:picMkLst>
            <pc:docMk/>
            <pc:sldMk cId="2374349212" sldId="296"/>
            <ac:picMk id="7" creationId="{810BCE12-B881-44C4-BCE6-A6FABA6208BA}"/>
          </ac:picMkLst>
        </pc:picChg>
      </pc:sldChg>
      <pc:sldChg chg="addSp delSp modSp new">
        <pc:chgData name="게스트 사용자" userId="3cf07d427a16794d" providerId="Windows Live" clId="Web-{FB52B0BE-CAFA-452D-B18B-8B5FDF56D0A2}" dt="2021-03-13T03:47:29.595" v="150"/>
        <pc:sldMkLst>
          <pc:docMk/>
          <pc:sldMk cId="170432172" sldId="302"/>
        </pc:sldMkLst>
        <pc:spChg chg="del">
          <ac:chgData name="게스트 사용자" userId="3cf07d427a16794d" providerId="Windows Live" clId="Web-{FB52B0BE-CAFA-452D-B18B-8B5FDF56D0A2}" dt="2021-03-13T03:41:45.713" v="127"/>
          <ac:spMkLst>
            <pc:docMk/>
            <pc:sldMk cId="170432172" sldId="302"/>
            <ac:spMk id="2" creationId="{780A619C-5A1E-470D-B60E-D80004F0EB14}"/>
          </ac:spMkLst>
        </pc:spChg>
        <pc:spChg chg="del">
          <ac:chgData name="게스트 사용자" userId="3cf07d427a16794d" providerId="Windows Live" clId="Web-{FB52B0BE-CAFA-452D-B18B-8B5FDF56D0A2}" dt="2021-03-13T03:41:45.713" v="126"/>
          <ac:spMkLst>
            <pc:docMk/>
            <pc:sldMk cId="170432172" sldId="302"/>
            <ac:spMk id="3" creationId="{1D58819E-C43B-411F-8331-D5FBDE173257}"/>
          </ac:spMkLst>
        </pc:spChg>
        <pc:spChg chg="add mod">
          <ac:chgData name="게스트 사용자" userId="3cf07d427a16794d" providerId="Windows Live" clId="Web-{FB52B0BE-CAFA-452D-B18B-8B5FDF56D0A2}" dt="2021-03-13T03:44:44.295" v="142"/>
          <ac:spMkLst>
            <pc:docMk/>
            <pc:sldMk cId="170432172" sldId="302"/>
            <ac:spMk id="4" creationId="{057E9165-9E90-4C07-9D7F-3A7A3EFE4E50}"/>
          </ac:spMkLst>
        </pc:spChg>
        <pc:spChg chg="add mod">
          <ac:chgData name="게스트 사용자" userId="3cf07d427a16794d" providerId="Windows Live" clId="Web-{FB52B0BE-CAFA-452D-B18B-8B5FDF56D0A2}" dt="2021-03-13T03:44:14.669" v="138" actId="1076"/>
          <ac:spMkLst>
            <pc:docMk/>
            <pc:sldMk cId="170432172" sldId="302"/>
            <ac:spMk id="5" creationId="{F2C1E5A5-3C21-44C6-8D3F-AAED516E2474}"/>
          </ac:spMkLst>
        </pc:spChg>
        <pc:spChg chg="add mod">
          <ac:chgData name="게스트 사용자" userId="3cf07d427a16794d" providerId="Windows Live" clId="Web-{FB52B0BE-CAFA-452D-B18B-8B5FDF56D0A2}" dt="2021-03-13T03:47:29.595" v="150"/>
          <ac:spMkLst>
            <pc:docMk/>
            <pc:sldMk cId="170432172" sldId="302"/>
            <ac:spMk id="6" creationId="{D1C04239-FB84-4307-9713-9A94DC028A56}"/>
          </ac:spMkLst>
        </pc:spChg>
      </pc:sldChg>
    </pc:docChg>
  </pc:docChgLst>
  <pc:docChgLst>
    <pc:chgData name="게스트 사용자" userId="3cf07d427a16794d" providerId="Windows Live" clId="Web-{F87F01E4-2FEF-43EC-AC9C-AABB838C3B48}"/>
    <pc:docChg chg="modSld">
      <pc:chgData name="게스트 사용자" userId="3cf07d427a16794d" providerId="Windows Live" clId="Web-{F87F01E4-2FEF-43EC-AC9C-AABB838C3B48}" dt="2021-03-16T10:06:29.356" v="0"/>
      <pc:docMkLst>
        <pc:docMk/>
      </pc:docMkLst>
      <pc:sldChg chg="delSp delAnim">
        <pc:chgData name="게스트 사용자" userId="3cf07d427a16794d" providerId="Windows Live" clId="Web-{F87F01E4-2FEF-43EC-AC9C-AABB838C3B48}" dt="2021-03-16T10:06:29.356" v="0"/>
        <pc:sldMkLst>
          <pc:docMk/>
          <pc:sldMk cId="4286265624" sldId="291"/>
        </pc:sldMkLst>
        <pc:picChg chg="del">
          <ac:chgData name="게스트 사용자" userId="3cf07d427a16794d" providerId="Windows Live" clId="Web-{F87F01E4-2FEF-43EC-AC9C-AABB838C3B48}" dt="2021-03-16T10:06:29.356" v="0"/>
          <ac:picMkLst>
            <pc:docMk/>
            <pc:sldMk cId="4286265624" sldId="291"/>
            <ac:picMk id="6" creationId="{713B56CA-981B-46D2-8617-6BDF5BEB46B6}"/>
          </ac:picMkLst>
        </pc:picChg>
      </pc:sldChg>
    </pc:docChg>
  </pc:docChgLst>
  <pc:docChgLst>
    <pc:chgData name="김 우진" userId="7bcee5eeb92dfb36" providerId="LiveId" clId="{84172FDB-CEF9-423E-A51D-C2664AB7DC76}"/>
    <pc:docChg chg="modSld">
      <pc:chgData name="김 우진" userId="7bcee5eeb92dfb36" providerId="LiveId" clId="{84172FDB-CEF9-423E-A51D-C2664AB7DC76}" dt="2021-03-16T15:00:41.373" v="0"/>
      <pc:docMkLst>
        <pc:docMk/>
      </pc:docMkLst>
      <pc:sldChg chg="delSp modAnim">
        <pc:chgData name="김 우진" userId="7bcee5eeb92dfb36" providerId="LiveId" clId="{84172FDB-CEF9-423E-A51D-C2664AB7DC76}" dt="2021-03-16T15:00:41.373" v="0"/>
        <pc:sldMkLst>
          <pc:docMk/>
          <pc:sldMk cId="3809355308" sldId="264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3809355308" sldId="264"/>
            <ac:picMk id="3" creationId="{8B49910F-B6A8-4A50-BC91-EF7210F69C19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2494093511" sldId="270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2494093511" sldId="270"/>
            <ac:picMk id="8" creationId="{26061F51-CADE-42EB-8073-A120321DF8BA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2872250582" sldId="272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2872250582" sldId="272"/>
            <ac:picMk id="11" creationId="{89A013F6-55A5-4A6A-B4C2-DCF90A851DE0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2364709470" sldId="273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2364709470" sldId="273"/>
            <ac:picMk id="3" creationId="{C5C6EAC5-B0DE-45CD-B656-3A98CF82EB86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985377575" sldId="274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985377575" sldId="274"/>
            <ac:picMk id="9" creationId="{705E65EE-EF85-4367-853E-9DB9CED5A183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568510263" sldId="275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568510263" sldId="275"/>
            <ac:picMk id="2" creationId="{56ED8AE1-6154-4A0D-8007-998116CCD36D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3398767240" sldId="277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3398767240" sldId="277"/>
            <ac:picMk id="31" creationId="{662519A4-51F8-4EF8-A1A0-AEEF382AC61F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2508744724" sldId="279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2508744724" sldId="279"/>
            <ac:picMk id="2" creationId="{41A2AD4D-415F-4DD1-B26A-BC99168D0C6B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840724388" sldId="281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840724388" sldId="281"/>
            <ac:picMk id="3" creationId="{BAFA8F81-13D2-4CE1-8A07-2A9D00C1A65D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2469971432" sldId="282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2469971432" sldId="282"/>
            <ac:picMk id="3" creationId="{0C19FEEA-8F5B-472F-A0E4-8F7E903B2691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730369893" sldId="283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730369893" sldId="283"/>
            <ac:picMk id="3" creationId="{1461E484-6012-4070-93DE-D41CC5B31E7E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827683277" sldId="285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827683277" sldId="285"/>
            <ac:picMk id="3" creationId="{3E9D4A36-A09E-4CB6-9742-48FCF9D50C65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944569372" sldId="287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944569372" sldId="287"/>
            <ac:picMk id="4" creationId="{CE9A3C39-8884-43EF-8AD7-2249D4A94D53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595516011" sldId="289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595516011" sldId="289"/>
            <ac:picMk id="2" creationId="{495CB04D-1063-4805-B54F-108911A806CA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2763329018" sldId="290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2763329018" sldId="290"/>
            <ac:picMk id="50" creationId="{FB778BC5-68FF-4F2D-B77E-500BE2446292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4286265624" sldId="291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4286265624" sldId="291"/>
            <ac:picMk id="6" creationId="{FE9B6BAC-25CF-48F5-8FEA-468921BE116A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742950482" sldId="295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742950482" sldId="295"/>
            <ac:picMk id="13" creationId="{BBECBA62-8EB9-4743-AFBC-214B4F3FA482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2374349212" sldId="296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2374349212" sldId="296"/>
            <ac:picMk id="4" creationId="{1DBFBE75-E9AB-4ECC-9297-E3A97A3FDBD3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4138103796" sldId="297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4138103796" sldId="297"/>
            <ac:picMk id="2" creationId="{32278443-5975-4CD9-B49E-503D4F75C91A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2015833282" sldId="298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2015833282" sldId="298"/>
            <ac:picMk id="2" creationId="{8768513B-F35A-4000-B965-FA82BE2DA75E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423815955" sldId="299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423815955" sldId="299"/>
            <ac:picMk id="2" creationId="{3BAF5A41-498A-4036-AA9A-B8522E757D21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3269515871" sldId="300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3269515871" sldId="300"/>
            <ac:picMk id="2" creationId="{0DC449DD-8C5B-4616-AFC8-A9FFE4ABCD4C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900197528" sldId="301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900197528" sldId="301"/>
            <ac:picMk id="2" creationId="{DADC8581-1CF1-44A6-A96A-FA6C024BA28D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405871448" sldId="303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405871448" sldId="303"/>
            <ac:picMk id="3" creationId="{43021248-801B-416D-8603-8BEEAB2F8F4F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3555463327" sldId="304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3555463327" sldId="304"/>
            <ac:picMk id="13" creationId="{EC85520A-FF43-4E6D-8DE6-C2501E9B83E5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825875625" sldId="306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825875625" sldId="306"/>
            <ac:picMk id="9" creationId="{E04853C3-419B-4788-991E-1B20392C94D8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840964214" sldId="307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840964214" sldId="307"/>
            <ac:picMk id="7" creationId="{24B0DCB9-B234-4B2A-95FB-B9A273FED843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997824907" sldId="308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997824907" sldId="308"/>
            <ac:picMk id="9" creationId="{C5D44B29-D87C-443A-86A4-0BEDEAF27E61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2558531043" sldId="309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2558531043" sldId="309"/>
            <ac:picMk id="12" creationId="{E1F9A236-AEC0-4145-A949-D2FD51A527EE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855691787" sldId="310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855691787" sldId="310"/>
            <ac:picMk id="13" creationId="{65653CE5-C3AC-4534-A7BD-20A99966008E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3345405687" sldId="311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3345405687" sldId="311"/>
            <ac:picMk id="2" creationId="{32D180F7-14AC-4EB4-871B-B74517BECCB0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361754124" sldId="312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361754124" sldId="312"/>
            <ac:picMk id="2" creationId="{EDD68F84-984E-4824-B52F-3C860101544F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540705141" sldId="313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540705141" sldId="313"/>
            <ac:picMk id="4" creationId="{0278E1FF-8413-4F0C-9202-41883FFF389E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3994999423" sldId="314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3994999423" sldId="314"/>
            <ac:picMk id="12" creationId="{E48D2A60-CCA9-4142-8CE2-3E8B7FE990CF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01427537" sldId="315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01427537" sldId="315"/>
            <ac:picMk id="6" creationId="{21EC67C6-29C9-4859-A35D-43A2ACACEACA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3393359468" sldId="316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3393359468" sldId="316"/>
            <ac:picMk id="2" creationId="{1F21E74C-DC69-4261-9F59-174767BB8FE2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856927910" sldId="317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856927910" sldId="317"/>
            <ac:picMk id="33" creationId="{67333EDF-3DB9-4F92-92B1-F3F4677F52B3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1480616175" sldId="318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1480616175" sldId="318"/>
            <ac:picMk id="6" creationId="{72F6565F-AE90-40B3-A2BE-E82EDF3AA67E}"/>
          </ac:picMkLst>
        </pc:picChg>
      </pc:sldChg>
      <pc:sldChg chg="delSp modAnim">
        <pc:chgData name="김 우진" userId="7bcee5eeb92dfb36" providerId="LiveId" clId="{84172FDB-CEF9-423E-A51D-C2664AB7DC76}" dt="2021-03-16T15:00:41.373" v="0"/>
        <pc:sldMkLst>
          <pc:docMk/>
          <pc:sldMk cId="549662449" sldId="319"/>
        </pc:sldMkLst>
        <pc:picChg chg="del">
          <ac:chgData name="김 우진" userId="7bcee5eeb92dfb36" providerId="LiveId" clId="{84172FDB-CEF9-423E-A51D-C2664AB7DC76}" dt="2021-03-16T15:00:41.373" v="0"/>
          <ac:picMkLst>
            <pc:docMk/>
            <pc:sldMk cId="549662449" sldId="319"/>
            <ac:picMk id="2" creationId="{B01CC45A-3F3F-45A1-95D6-3FBA6FC62EF7}"/>
          </ac:picMkLst>
        </pc:picChg>
      </pc:sldChg>
    </pc:docChg>
  </pc:docChgLst>
  <pc:docChgLst>
    <pc:chgData name="김 우진" userId="7bcee5eeb92dfb36" providerId="LiveId" clId="{B6280308-D372-477A-9DCA-F2E383D45F24}"/>
    <pc:docChg chg="undo redo custSel addSld delSld modSld sldOrd">
      <pc:chgData name="김 우진" userId="7bcee5eeb92dfb36" providerId="LiveId" clId="{B6280308-D372-477A-9DCA-F2E383D45F24}" dt="2021-03-16T14:06:20.663" v="13907"/>
      <pc:docMkLst>
        <pc:docMk/>
      </pc:docMkLst>
      <pc:sldChg chg="addSp delSp modSp mod">
        <pc:chgData name="김 우진" userId="7bcee5eeb92dfb36" providerId="LiveId" clId="{B6280308-D372-477A-9DCA-F2E383D45F24}" dt="2021-03-11T03:44:09.693" v="15" actId="21"/>
        <pc:sldMkLst>
          <pc:docMk/>
          <pc:sldMk cId="3493044918" sldId="256"/>
        </pc:sldMkLst>
        <pc:spChg chg="add del mod">
          <ac:chgData name="김 우진" userId="7bcee5eeb92dfb36" providerId="LiveId" clId="{B6280308-D372-477A-9DCA-F2E383D45F24}" dt="2021-03-11T03:44:09.693" v="15" actId="21"/>
          <ac:spMkLst>
            <pc:docMk/>
            <pc:sldMk cId="3493044918" sldId="256"/>
            <ac:spMk id="4" creationId="{05FC5E70-C9C4-4FD6-AA20-628E8CDC46C4}"/>
          </ac:spMkLst>
        </pc:spChg>
      </pc:sldChg>
      <pc:sldChg chg="addSp modSp mod ord">
        <pc:chgData name="김 우진" userId="7bcee5eeb92dfb36" providerId="LiveId" clId="{B6280308-D372-477A-9DCA-F2E383D45F24}" dt="2021-03-13T05:52:49.895" v="10501" actId="1076"/>
        <pc:sldMkLst>
          <pc:docMk/>
          <pc:sldMk cId="3695543465" sldId="257"/>
        </pc:sldMkLst>
        <pc:spChg chg="mod">
          <ac:chgData name="김 우진" userId="7bcee5eeb92dfb36" providerId="LiveId" clId="{B6280308-D372-477A-9DCA-F2E383D45F24}" dt="2021-03-11T04:11:47.379" v="411" actId="1076"/>
          <ac:spMkLst>
            <pc:docMk/>
            <pc:sldMk cId="3695543465" sldId="257"/>
            <ac:spMk id="3" creationId="{242CC307-0D09-4085-85F5-29BF5EA7E4E7}"/>
          </ac:spMkLst>
        </pc:spChg>
        <pc:picChg chg="add mod">
          <ac:chgData name="김 우진" userId="7bcee5eeb92dfb36" providerId="LiveId" clId="{B6280308-D372-477A-9DCA-F2E383D45F24}" dt="2021-03-13T05:52:49.895" v="10501" actId="1076"/>
          <ac:picMkLst>
            <pc:docMk/>
            <pc:sldMk cId="3695543465" sldId="257"/>
            <ac:picMk id="4" creationId="{3D18D30B-6533-4CF1-AE08-943F80D58BAB}"/>
          </ac:picMkLst>
        </pc:picChg>
      </pc:sldChg>
      <pc:sldChg chg="addSp modSp del mod ord">
        <pc:chgData name="김 우진" userId="7bcee5eeb92dfb36" providerId="LiveId" clId="{B6280308-D372-477A-9DCA-F2E383D45F24}" dt="2021-03-13T06:32:21.357" v="12002" actId="2696"/>
        <pc:sldMkLst>
          <pc:docMk/>
          <pc:sldMk cId="333561199" sldId="258"/>
        </pc:sldMkLst>
        <pc:picChg chg="add mod">
          <ac:chgData name="김 우진" userId="7bcee5eeb92dfb36" providerId="LiveId" clId="{B6280308-D372-477A-9DCA-F2E383D45F24}" dt="2021-03-13T05:52:57.247" v="10505" actId="1076"/>
          <ac:picMkLst>
            <pc:docMk/>
            <pc:sldMk cId="333561199" sldId="258"/>
            <ac:picMk id="4" creationId="{BDAA97DD-C74E-4555-8756-CB163912C1E9}"/>
          </ac:picMkLst>
        </pc:picChg>
      </pc:sldChg>
      <pc:sldChg chg="add del">
        <pc:chgData name="김 우진" userId="7bcee5eeb92dfb36" providerId="LiveId" clId="{B6280308-D372-477A-9DCA-F2E383D45F24}" dt="2021-03-16T05:29:01.011" v="13076" actId="2696"/>
        <pc:sldMkLst>
          <pc:docMk/>
          <pc:sldMk cId="3073552621" sldId="258"/>
        </pc:sldMkLst>
      </pc:sldChg>
      <pc:sldChg chg="del">
        <pc:chgData name="김 우진" userId="7bcee5eeb92dfb36" providerId="LiveId" clId="{B6280308-D372-477A-9DCA-F2E383D45F24}" dt="2021-03-16T05:29:01.011" v="13076" actId="2696"/>
        <pc:sldMkLst>
          <pc:docMk/>
          <pc:sldMk cId="3718689261" sldId="259"/>
        </pc:sldMkLst>
      </pc:sldChg>
      <pc:sldChg chg="modSp mod ord">
        <pc:chgData name="김 우진" userId="7bcee5eeb92dfb36" providerId="LiveId" clId="{B6280308-D372-477A-9DCA-F2E383D45F24}" dt="2021-03-13T06:41:02.002" v="12607"/>
        <pc:sldMkLst>
          <pc:docMk/>
          <pc:sldMk cId="2547831916" sldId="260"/>
        </pc:sldMkLst>
        <pc:spChg chg="mod">
          <ac:chgData name="김 우진" userId="7bcee5eeb92dfb36" providerId="LiveId" clId="{B6280308-D372-477A-9DCA-F2E383D45F24}" dt="2021-03-13T06:40:45.124" v="12603" actId="20577"/>
          <ac:spMkLst>
            <pc:docMk/>
            <pc:sldMk cId="2547831916" sldId="260"/>
            <ac:spMk id="3" creationId="{AD7D5D68-1BED-4C8E-A91A-9ADAB2C475A2}"/>
          </ac:spMkLst>
        </pc:spChg>
      </pc:sldChg>
      <pc:sldChg chg="del">
        <pc:chgData name="김 우진" userId="7bcee5eeb92dfb36" providerId="LiveId" clId="{B6280308-D372-477A-9DCA-F2E383D45F24}" dt="2021-03-16T05:29:01.011" v="13076" actId="2696"/>
        <pc:sldMkLst>
          <pc:docMk/>
          <pc:sldMk cId="1811558873" sldId="261"/>
        </pc:sldMkLst>
      </pc:sldChg>
      <pc:sldChg chg="del">
        <pc:chgData name="김 우진" userId="7bcee5eeb92dfb36" providerId="LiveId" clId="{B6280308-D372-477A-9DCA-F2E383D45F24}" dt="2021-03-16T05:29:01.011" v="13076" actId="2696"/>
        <pc:sldMkLst>
          <pc:docMk/>
          <pc:sldMk cId="1899096425" sldId="262"/>
        </pc:sldMkLst>
      </pc:sldChg>
      <pc:sldChg chg="del">
        <pc:chgData name="김 우진" userId="7bcee5eeb92dfb36" providerId="LiveId" clId="{B6280308-D372-477A-9DCA-F2E383D45F24}" dt="2021-03-16T05:29:01.011" v="13076" actId="2696"/>
        <pc:sldMkLst>
          <pc:docMk/>
          <pc:sldMk cId="1535210946" sldId="263"/>
        </pc:sldMkLst>
      </pc:sldChg>
      <pc:sldChg chg="addSp delSp modSp add mod modTransition setBg modAnim">
        <pc:chgData name="김 우진" userId="7bcee5eeb92dfb36" providerId="LiveId" clId="{B6280308-D372-477A-9DCA-F2E383D45F24}" dt="2021-03-16T07:11:30.688" v="13727"/>
        <pc:sldMkLst>
          <pc:docMk/>
          <pc:sldMk cId="3809355308" sldId="264"/>
        </pc:sldMkLst>
        <pc:spChg chg="mod">
          <ac:chgData name="김 우진" userId="7bcee5eeb92dfb36" providerId="LiveId" clId="{B6280308-D372-477A-9DCA-F2E383D45F24}" dt="2021-03-11T04:27:39.720" v="837"/>
          <ac:spMkLst>
            <pc:docMk/>
            <pc:sldMk cId="3809355308" sldId="264"/>
            <ac:spMk id="12" creationId="{03AD5BD4-0D98-4306-AD39-B06A516B230D}"/>
          </ac:spMkLst>
        </pc:spChg>
        <pc:spChg chg="mod">
          <ac:chgData name="김 우진" userId="7bcee5eeb92dfb36" providerId="LiveId" clId="{B6280308-D372-477A-9DCA-F2E383D45F24}" dt="2021-03-11T03:47:58.370" v="130" actId="113"/>
          <ac:spMkLst>
            <pc:docMk/>
            <pc:sldMk cId="3809355308" sldId="264"/>
            <ac:spMk id="49" creationId="{00000000-0000-0000-0000-000000000000}"/>
          </ac:spMkLst>
        </pc:spChg>
        <pc:spChg chg="mod">
          <ac:chgData name="김 우진" userId="7bcee5eeb92dfb36" providerId="LiveId" clId="{B6280308-D372-477A-9DCA-F2E383D45F24}" dt="2021-03-11T03:47:58.370" v="130" actId="113"/>
          <ac:spMkLst>
            <pc:docMk/>
            <pc:sldMk cId="3809355308" sldId="264"/>
            <ac:spMk id="50" creationId="{00000000-0000-0000-0000-000000000000}"/>
          </ac:spMkLst>
        </pc:spChg>
        <pc:spChg chg="mod">
          <ac:chgData name="김 우진" userId="7bcee5eeb92dfb36" providerId="LiveId" clId="{B6280308-D372-477A-9DCA-F2E383D45F24}" dt="2021-03-11T03:47:58.370" v="130" actId="113"/>
          <ac:spMkLst>
            <pc:docMk/>
            <pc:sldMk cId="3809355308" sldId="264"/>
            <ac:spMk id="51" creationId="{00000000-0000-0000-0000-000000000000}"/>
          </ac:spMkLst>
        </pc:spChg>
        <pc:picChg chg="add del mod">
          <ac:chgData name="김 우진" userId="7bcee5eeb92dfb36" providerId="LiveId" clId="{B6280308-D372-477A-9DCA-F2E383D45F24}" dt="2021-03-16T07:00:41.215" v="13718"/>
          <ac:picMkLst>
            <pc:docMk/>
            <pc:sldMk cId="3809355308" sldId="264"/>
            <ac:picMk id="2" creationId="{B6ADA9A9-CA35-48E5-9468-BE1870C8E17D}"/>
          </ac:picMkLst>
        </pc:picChg>
        <pc:picChg chg="add mod">
          <ac:chgData name="김 우진" userId="7bcee5eeb92dfb36" providerId="LiveId" clId="{B6280308-D372-477A-9DCA-F2E383D45F24}" dt="2021-03-16T07:11:30.688" v="13727"/>
          <ac:picMkLst>
            <pc:docMk/>
            <pc:sldMk cId="3809355308" sldId="264"/>
            <ac:picMk id="3" creationId="{8B49910F-B6A8-4A50-BC91-EF7210F69C19}"/>
          </ac:picMkLst>
        </pc:picChg>
      </pc:sldChg>
      <pc:sldChg chg="add del setBg">
        <pc:chgData name="김 우진" userId="7bcee5eeb92dfb36" providerId="LiveId" clId="{B6280308-D372-477A-9DCA-F2E383D45F24}" dt="2021-03-11T04:24:14.185" v="804" actId="2696"/>
        <pc:sldMkLst>
          <pc:docMk/>
          <pc:sldMk cId="1525271028" sldId="265"/>
        </pc:sldMkLst>
      </pc:sldChg>
      <pc:sldChg chg="add setBg">
        <pc:chgData name="김 우진" userId="7bcee5eeb92dfb36" providerId="LiveId" clId="{B6280308-D372-477A-9DCA-F2E383D45F24}" dt="2021-03-11T03:40:49.381" v="0"/>
        <pc:sldMkLst>
          <pc:docMk/>
          <pc:sldMk cId="2225756398" sldId="266"/>
        </pc:sldMkLst>
      </pc:sldChg>
      <pc:sldChg chg="add setBg">
        <pc:chgData name="김 우진" userId="7bcee5eeb92dfb36" providerId="LiveId" clId="{B6280308-D372-477A-9DCA-F2E383D45F24}" dt="2021-03-11T03:40:49.381" v="0"/>
        <pc:sldMkLst>
          <pc:docMk/>
          <pc:sldMk cId="650172553" sldId="267"/>
        </pc:sldMkLst>
      </pc:sldChg>
      <pc:sldChg chg="add setBg">
        <pc:chgData name="김 우진" userId="7bcee5eeb92dfb36" providerId="LiveId" clId="{B6280308-D372-477A-9DCA-F2E383D45F24}" dt="2021-03-11T03:40:49.381" v="0"/>
        <pc:sldMkLst>
          <pc:docMk/>
          <pc:sldMk cId="663685290" sldId="268"/>
        </pc:sldMkLst>
      </pc:sldChg>
      <pc:sldChg chg="add setBg">
        <pc:chgData name="김 우진" userId="7bcee5eeb92dfb36" providerId="LiveId" clId="{B6280308-D372-477A-9DCA-F2E383D45F24}" dt="2021-03-11T03:40:49.381" v="0"/>
        <pc:sldMkLst>
          <pc:docMk/>
          <pc:sldMk cId="3172523493" sldId="269"/>
        </pc:sldMkLst>
      </pc:sldChg>
      <pc:sldChg chg="addSp delSp modSp add mod ord modTransition modAnim">
        <pc:chgData name="김 우진" userId="7bcee5eeb92dfb36" providerId="LiveId" clId="{B6280308-D372-477A-9DCA-F2E383D45F24}" dt="2021-03-16T12:10:11.098" v="13756"/>
        <pc:sldMkLst>
          <pc:docMk/>
          <pc:sldMk cId="2494093511" sldId="270"/>
        </pc:sldMkLst>
        <pc:spChg chg="del">
          <ac:chgData name="김 우진" userId="7bcee5eeb92dfb36" providerId="LiveId" clId="{B6280308-D372-477A-9DCA-F2E383D45F24}" dt="2021-03-11T03:45:39.853" v="55" actId="21"/>
          <ac:spMkLst>
            <pc:docMk/>
            <pc:sldMk cId="2494093511" sldId="270"/>
            <ac:spMk id="3" creationId="{00000000-0000-0000-0000-000000000000}"/>
          </ac:spMkLst>
        </pc:spChg>
        <pc:spChg chg="mod">
          <ac:chgData name="김 우진" userId="7bcee5eeb92dfb36" providerId="LiveId" clId="{B6280308-D372-477A-9DCA-F2E383D45F24}" dt="2021-03-11T04:16:18.073" v="474" actId="1076"/>
          <ac:spMkLst>
            <pc:docMk/>
            <pc:sldMk cId="2494093511" sldId="270"/>
            <ac:spMk id="5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7:25.834" v="5266" actId="1076"/>
          <ac:spMkLst>
            <pc:docMk/>
            <pc:sldMk cId="2494093511" sldId="270"/>
            <ac:spMk id="6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5:39.077" v="5240" actId="1076"/>
          <ac:spMkLst>
            <pc:docMk/>
            <pc:sldMk cId="2494093511" sldId="270"/>
            <ac:spMk id="7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6:51.062" v="5264" actId="1076"/>
          <ac:spMkLst>
            <pc:docMk/>
            <pc:sldMk cId="2494093511" sldId="270"/>
            <ac:spMk id="9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5:51.485" v="5248" actId="403"/>
          <ac:spMkLst>
            <pc:docMk/>
            <pc:sldMk cId="2494093511" sldId="270"/>
            <ac:spMk id="10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5:30.307" v="5237" actId="1076"/>
          <ac:spMkLst>
            <pc:docMk/>
            <pc:sldMk cId="2494093511" sldId="270"/>
            <ac:spMk id="11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4:17:27.330" v="477" actId="21"/>
          <ac:spMkLst>
            <pc:docMk/>
            <pc:sldMk cId="2494093511" sldId="270"/>
            <ac:spMk id="12" creationId="{03AD5BD4-0D98-4306-AD39-B06A516B230D}"/>
          </ac:spMkLst>
        </pc:spChg>
        <pc:spChg chg="add del mod">
          <ac:chgData name="김 우진" userId="7bcee5eeb92dfb36" providerId="LiveId" clId="{B6280308-D372-477A-9DCA-F2E383D45F24}" dt="2021-03-11T06:46:51.062" v="5264" actId="1076"/>
          <ac:spMkLst>
            <pc:docMk/>
            <pc:sldMk cId="2494093511" sldId="270"/>
            <ac:spMk id="13" creationId="{00000000-0000-0000-0000-000000000000}"/>
          </ac:spMkLst>
        </pc:spChg>
        <pc:spChg chg="mod">
          <ac:chgData name="김 우진" userId="7bcee5eeb92dfb36" providerId="LiveId" clId="{B6280308-D372-477A-9DCA-F2E383D45F24}" dt="2021-03-11T03:43:24.404" v="9" actId="688"/>
          <ac:spMkLst>
            <pc:docMk/>
            <pc:sldMk cId="2494093511" sldId="270"/>
            <ac:spMk id="15" creationId="{00000000-0000-0000-0000-000000000000}"/>
          </ac:spMkLst>
        </pc:spChg>
        <pc:spChg chg="mod">
          <ac:chgData name="김 우진" userId="7bcee5eeb92dfb36" providerId="LiveId" clId="{B6280308-D372-477A-9DCA-F2E383D45F24}" dt="2021-03-11T04:16:00.311" v="469" actId="1076"/>
          <ac:spMkLst>
            <pc:docMk/>
            <pc:sldMk cId="2494093511" sldId="270"/>
            <ac:spMk id="16" creationId="{00000000-0000-0000-0000-000000000000}"/>
          </ac:spMkLst>
        </pc:spChg>
        <pc:spChg chg="mod">
          <ac:chgData name="김 우진" userId="7bcee5eeb92dfb36" providerId="LiveId" clId="{B6280308-D372-477A-9DCA-F2E383D45F24}" dt="2021-03-11T04:16:16.132" v="472" actId="1076"/>
          <ac:spMkLst>
            <pc:docMk/>
            <pc:sldMk cId="2494093511" sldId="270"/>
            <ac:spMk id="18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4:15:20.788" v="442"/>
          <ac:spMkLst>
            <pc:docMk/>
            <pc:sldMk cId="2494093511" sldId="270"/>
            <ac:spMk id="20" creationId="{00000000-0000-0000-0000-000000000000}"/>
          </ac:spMkLst>
        </pc:spChg>
        <pc:spChg chg="mod">
          <ac:chgData name="김 우진" userId="7bcee5eeb92dfb36" providerId="LiveId" clId="{B6280308-D372-477A-9DCA-F2E383D45F24}" dt="2021-03-11T04:15:48.952" v="465" actId="1076"/>
          <ac:spMkLst>
            <pc:docMk/>
            <pc:sldMk cId="2494093511" sldId="270"/>
            <ac:spMk id="22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7:09.559" v="5265" actId="1076"/>
          <ac:spMkLst>
            <pc:docMk/>
            <pc:sldMk cId="2494093511" sldId="270"/>
            <ac:spMk id="28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5:39.077" v="5240" actId="1076"/>
          <ac:spMkLst>
            <pc:docMk/>
            <pc:sldMk cId="2494093511" sldId="270"/>
            <ac:spMk id="29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6:51.062" v="5264" actId="1076"/>
          <ac:spMkLst>
            <pc:docMk/>
            <pc:sldMk cId="2494093511" sldId="270"/>
            <ac:spMk id="30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6:40.887" v="5263" actId="1076"/>
          <ac:spMkLst>
            <pc:docMk/>
            <pc:sldMk cId="2494093511" sldId="270"/>
            <ac:spMk id="31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5:30.307" v="5237" actId="1076"/>
          <ac:spMkLst>
            <pc:docMk/>
            <pc:sldMk cId="2494093511" sldId="270"/>
            <ac:spMk id="32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6:51.062" v="5264" actId="1076"/>
          <ac:spMkLst>
            <pc:docMk/>
            <pc:sldMk cId="2494093511" sldId="270"/>
            <ac:spMk id="33" creationId="{00000000-0000-0000-0000-000000000000}"/>
          </ac:spMkLst>
        </pc:spChg>
        <pc:spChg chg="del mod">
          <ac:chgData name="김 우진" userId="7bcee5eeb92dfb36" providerId="LiveId" clId="{B6280308-D372-477A-9DCA-F2E383D45F24}" dt="2021-03-11T03:44:29.626" v="19" actId="21"/>
          <ac:spMkLst>
            <pc:docMk/>
            <pc:sldMk cId="2494093511" sldId="270"/>
            <ac:spMk id="34" creationId="{00000000-0000-0000-0000-000000000000}"/>
          </ac:spMkLst>
        </pc:spChg>
        <pc:spChg chg="add mod">
          <ac:chgData name="김 우진" userId="7bcee5eeb92dfb36" providerId="LiveId" clId="{B6280308-D372-477A-9DCA-F2E383D45F24}" dt="2021-03-11T03:43:40.628" v="11" actId="571"/>
          <ac:spMkLst>
            <pc:docMk/>
            <pc:sldMk cId="2494093511" sldId="270"/>
            <ac:spMk id="35" creationId="{FD637EAB-135C-4BE1-AFA1-FE1FEDCE4B53}"/>
          </ac:spMkLst>
        </pc:spChg>
        <pc:spChg chg="add mod">
          <ac:chgData name="김 우진" userId="7bcee5eeb92dfb36" providerId="LiveId" clId="{B6280308-D372-477A-9DCA-F2E383D45F24}" dt="2021-03-11T03:43:40.628" v="11" actId="571"/>
          <ac:spMkLst>
            <pc:docMk/>
            <pc:sldMk cId="2494093511" sldId="270"/>
            <ac:spMk id="36" creationId="{DCEA161A-0C95-44CF-AC50-D61BAC47516D}"/>
          </ac:spMkLst>
        </pc:spChg>
        <pc:spChg chg="add mod">
          <ac:chgData name="김 우진" userId="7bcee5eeb92dfb36" providerId="LiveId" clId="{B6280308-D372-477A-9DCA-F2E383D45F24}" dt="2021-03-11T03:43:40.628" v="11" actId="571"/>
          <ac:spMkLst>
            <pc:docMk/>
            <pc:sldMk cId="2494093511" sldId="270"/>
            <ac:spMk id="37" creationId="{733B9C3A-0B93-44E7-BA95-59A2F5359E42}"/>
          </ac:spMkLst>
        </pc:spChg>
        <pc:spChg chg="add mod">
          <ac:chgData name="김 우진" userId="7bcee5eeb92dfb36" providerId="LiveId" clId="{B6280308-D372-477A-9DCA-F2E383D45F24}" dt="2021-03-11T03:43:54.565" v="12" actId="571"/>
          <ac:spMkLst>
            <pc:docMk/>
            <pc:sldMk cId="2494093511" sldId="270"/>
            <ac:spMk id="38" creationId="{BF1F3FDE-74C7-425C-8B2C-BFAB1EE66D79}"/>
          </ac:spMkLst>
        </pc:spChg>
        <pc:spChg chg="add mod">
          <ac:chgData name="김 우진" userId="7bcee5eeb92dfb36" providerId="LiveId" clId="{B6280308-D372-477A-9DCA-F2E383D45F24}" dt="2021-03-11T03:45:53.285" v="58" actId="122"/>
          <ac:spMkLst>
            <pc:docMk/>
            <pc:sldMk cId="2494093511" sldId="270"/>
            <ac:spMk id="39" creationId="{5FB46B78-0F85-471D-AA7E-971E766C66AF}"/>
          </ac:spMkLst>
        </pc:spChg>
        <pc:picChg chg="add del mod">
          <ac:chgData name="김 우진" userId="7bcee5eeb92dfb36" providerId="LiveId" clId="{B6280308-D372-477A-9DCA-F2E383D45F24}" dt="2021-03-11T04:11:41.401" v="408" actId="478"/>
          <ac:picMkLst>
            <pc:docMk/>
            <pc:sldMk cId="2494093511" sldId="270"/>
            <ac:picMk id="2" creationId="{8274B4DC-0EC3-42C6-8958-B64AA1B39428}"/>
          </ac:picMkLst>
        </pc:picChg>
        <pc:picChg chg="add del mod">
          <ac:chgData name="김 우진" userId="7bcee5eeb92dfb36" providerId="LiveId" clId="{B6280308-D372-477A-9DCA-F2E383D45F24}" dt="2021-03-16T07:12:57.538" v="13729"/>
          <ac:picMkLst>
            <pc:docMk/>
            <pc:sldMk cId="2494093511" sldId="270"/>
            <ac:picMk id="2" creationId="{E6527C94-271F-4DE4-9452-62D4263BF32D}"/>
          </ac:picMkLst>
        </pc:picChg>
        <pc:picChg chg="add del mod">
          <ac:chgData name="김 우진" userId="7bcee5eeb92dfb36" providerId="LiveId" clId="{B6280308-D372-477A-9DCA-F2E383D45F24}" dt="2021-03-16T12:09:46.252" v="13755"/>
          <ac:picMkLst>
            <pc:docMk/>
            <pc:sldMk cId="2494093511" sldId="270"/>
            <ac:picMk id="2" creationId="{E7A9C136-36A1-49A1-877B-49CFB9B4D8D2}"/>
          </ac:picMkLst>
        </pc:picChg>
        <pc:picChg chg="add del mod">
          <ac:chgData name="김 우진" userId="7bcee5eeb92dfb36" providerId="LiveId" clId="{B6280308-D372-477A-9DCA-F2E383D45F24}" dt="2021-03-16T07:13:33.029" v="13731"/>
          <ac:picMkLst>
            <pc:docMk/>
            <pc:sldMk cId="2494093511" sldId="270"/>
            <ac:picMk id="3" creationId="{1B7630EF-8A49-4AC3-8159-30F2435E9271}"/>
          </ac:picMkLst>
        </pc:picChg>
        <pc:picChg chg="add del mod">
          <ac:chgData name="김 우진" userId="7bcee5eeb92dfb36" providerId="LiveId" clId="{B6280308-D372-477A-9DCA-F2E383D45F24}" dt="2021-03-16T12:10:11.098" v="13756"/>
          <ac:picMkLst>
            <pc:docMk/>
            <pc:sldMk cId="2494093511" sldId="270"/>
            <ac:picMk id="3" creationId="{548F0417-2F7E-4EF4-9901-B3B0AE9B6C99}"/>
          </ac:picMkLst>
        </pc:picChg>
        <pc:picChg chg="add del mod">
          <ac:chgData name="김 우진" userId="7bcee5eeb92dfb36" providerId="LiveId" clId="{B6280308-D372-477A-9DCA-F2E383D45F24}" dt="2021-03-16T12:08:56.897" v="13753"/>
          <ac:picMkLst>
            <pc:docMk/>
            <pc:sldMk cId="2494093511" sldId="270"/>
            <ac:picMk id="4" creationId="{D8083237-3F2B-4F66-8E82-C3002E93A18D}"/>
          </ac:picMkLst>
        </pc:picChg>
        <pc:picChg chg="add mod">
          <ac:chgData name="김 우진" userId="7bcee5eeb92dfb36" providerId="LiveId" clId="{B6280308-D372-477A-9DCA-F2E383D45F24}" dt="2021-03-16T12:10:11.098" v="13756"/>
          <ac:picMkLst>
            <pc:docMk/>
            <pc:sldMk cId="2494093511" sldId="270"/>
            <ac:picMk id="8" creationId="{26061F51-CADE-42EB-8073-A120321DF8BA}"/>
          </ac:picMkLst>
        </pc:picChg>
      </pc:sldChg>
      <pc:sldChg chg="addSp delSp modSp add del mod">
        <pc:chgData name="김 우진" userId="7bcee5eeb92dfb36" providerId="LiveId" clId="{B6280308-D372-477A-9DCA-F2E383D45F24}" dt="2021-03-11T04:22:47.308" v="712" actId="2696"/>
        <pc:sldMkLst>
          <pc:docMk/>
          <pc:sldMk cId="1204880087" sldId="271"/>
        </pc:sldMkLst>
        <pc:spChg chg="mod">
          <ac:chgData name="김 우진" userId="7bcee5eeb92dfb36" providerId="LiveId" clId="{B6280308-D372-477A-9DCA-F2E383D45F24}" dt="2021-03-11T04:20:46.090" v="667"/>
          <ac:spMkLst>
            <pc:docMk/>
            <pc:sldMk cId="1204880087" sldId="271"/>
            <ac:spMk id="6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0:38.352" v="634"/>
          <ac:spMkLst>
            <pc:docMk/>
            <pc:sldMk cId="1204880087" sldId="271"/>
            <ac:spMk id="10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1:07.480" v="688" actId="20577"/>
          <ac:spMkLst>
            <pc:docMk/>
            <pc:sldMk cId="1204880087" sldId="271"/>
            <ac:spMk id="11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2:07.134" v="709" actId="14100"/>
          <ac:spMkLst>
            <pc:docMk/>
            <pc:sldMk cId="1204880087" sldId="271"/>
            <ac:spMk id="12" creationId="{03AD5BD4-0D98-4306-AD39-B06A516B230D}"/>
          </ac:spMkLst>
        </pc:spChg>
        <pc:spChg chg="del">
          <ac:chgData name="김 우진" userId="7bcee5eeb92dfb36" providerId="LiveId" clId="{B6280308-D372-477A-9DCA-F2E383D45F24}" dt="2021-03-11T04:20:02.466" v="560" actId="21"/>
          <ac:spMkLst>
            <pc:docMk/>
            <pc:sldMk cId="1204880087" sldId="271"/>
            <ac:spMk id="28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0:02.466" v="560" actId="21"/>
          <ac:spMkLst>
            <pc:docMk/>
            <pc:sldMk cId="1204880087" sldId="271"/>
            <ac:spMk id="29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0:02.466" v="560" actId="21"/>
          <ac:spMkLst>
            <pc:docMk/>
            <pc:sldMk cId="1204880087" sldId="271"/>
            <ac:spMk id="30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0:53.004" v="686"/>
          <ac:spMkLst>
            <pc:docMk/>
            <pc:sldMk cId="1204880087" sldId="271"/>
            <ac:spMk id="31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0:12.611" v="564" actId="1076"/>
          <ac:spMkLst>
            <pc:docMk/>
            <pc:sldMk cId="1204880087" sldId="271"/>
            <ac:spMk id="32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0:12.611" v="564" actId="1076"/>
          <ac:spMkLst>
            <pc:docMk/>
            <pc:sldMk cId="1204880087" sldId="271"/>
            <ac:spMk id="33" creationId="{00000000-0000-0000-0000-000000000000}"/>
          </ac:spMkLst>
        </pc:spChg>
        <pc:spChg chg="add mod">
          <ac:chgData name="김 우진" userId="7bcee5eeb92dfb36" providerId="LiveId" clId="{B6280308-D372-477A-9DCA-F2E383D45F24}" dt="2021-03-11T04:21:56.189" v="689"/>
          <ac:spMkLst>
            <pc:docMk/>
            <pc:sldMk cId="1204880087" sldId="271"/>
            <ac:spMk id="34" creationId="{2D3974CA-638A-4EB7-A3CF-D1A5F32F8625}"/>
          </ac:spMkLst>
        </pc:spChg>
        <pc:spChg chg="add mod">
          <ac:chgData name="김 우진" userId="7bcee5eeb92dfb36" providerId="LiveId" clId="{B6280308-D372-477A-9DCA-F2E383D45F24}" dt="2021-03-11T04:21:56.189" v="689"/>
          <ac:spMkLst>
            <pc:docMk/>
            <pc:sldMk cId="1204880087" sldId="271"/>
            <ac:spMk id="35" creationId="{CF44AB61-064B-48D1-8078-333CE0AA25BD}"/>
          </ac:spMkLst>
        </pc:spChg>
        <pc:spChg chg="add mod">
          <ac:chgData name="김 우진" userId="7bcee5eeb92dfb36" providerId="LiveId" clId="{B6280308-D372-477A-9DCA-F2E383D45F24}" dt="2021-03-11T04:21:56.189" v="689"/>
          <ac:spMkLst>
            <pc:docMk/>
            <pc:sldMk cId="1204880087" sldId="271"/>
            <ac:spMk id="36" creationId="{52DF813B-29EB-4A73-ABF7-21FE06C01B16}"/>
          </ac:spMkLst>
        </pc:spChg>
      </pc:sldChg>
      <pc:sldChg chg="add">
        <pc:chgData name="김 우진" userId="7bcee5eeb92dfb36" providerId="LiveId" clId="{B6280308-D372-477A-9DCA-F2E383D45F24}" dt="2021-03-11T04:16:50.452" v="475"/>
        <pc:sldMkLst>
          <pc:docMk/>
          <pc:sldMk cId="3692383293" sldId="271"/>
        </pc:sldMkLst>
      </pc:sldChg>
      <pc:sldChg chg="addSp delSp modSp add del mod ord">
        <pc:chgData name="김 우진" userId="7bcee5eeb92dfb36" providerId="LiveId" clId="{B6280308-D372-477A-9DCA-F2E383D45F24}" dt="2021-03-11T04:30:45.628" v="858" actId="2696"/>
        <pc:sldMkLst>
          <pc:docMk/>
          <pc:sldMk cId="3813629107" sldId="271"/>
        </pc:sldMkLst>
        <pc:spChg chg="mod">
          <ac:chgData name="김 우진" userId="7bcee5eeb92dfb36" providerId="LiveId" clId="{B6280308-D372-477A-9DCA-F2E383D45F24}" dt="2021-03-11T04:28:50.773" v="851" actId="1076"/>
          <ac:spMkLst>
            <pc:docMk/>
            <pc:sldMk cId="3813629107" sldId="271"/>
            <ac:spMk id="5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6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7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9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10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11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12" creationId="{03AD5BD4-0D98-4306-AD39-B06A516B230D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13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4:29:05.818" v="854" actId="13926"/>
          <ac:spMkLst>
            <pc:docMk/>
            <pc:sldMk cId="3813629107" sldId="271"/>
            <ac:spMk id="15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28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29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30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31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32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33" creationId="{00000000-0000-0000-0000-000000000000}"/>
          </ac:spMkLst>
        </pc:spChg>
        <pc:spChg chg="add mod">
          <ac:chgData name="김 우진" userId="7bcee5eeb92dfb36" providerId="LiveId" clId="{B6280308-D372-477A-9DCA-F2E383D45F24}" dt="2021-03-11T04:28:33.440" v="848"/>
          <ac:spMkLst>
            <pc:docMk/>
            <pc:sldMk cId="3813629107" sldId="271"/>
            <ac:spMk id="34" creationId="{62F39C63-0EBB-402E-8031-337BC1A0204B}"/>
          </ac:spMkLst>
        </pc:spChg>
        <pc:spChg chg="add mod">
          <ac:chgData name="김 우진" userId="7bcee5eeb92dfb36" providerId="LiveId" clId="{B6280308-D372-477A-9DCA-F2E383D45F24}" dt="2021-03-11T04:30:33.039" v="857"/>
          <ac:spMkLst>
            <pc:docMk/>
            <pc:sldMk cId="3813629107" sldId="271"/>
            <ac:spMk id="35" creationId="{6858E1F3-E257-49BE-812B-04A4CED6CC9C}"/>
          </ac:spMkLst>
        </pc:spChg>
      </pc:sldChg>
      <pc:sldChg chg="addSp delSp modSp add mod ord modTransition modAnim">
        <pc:chgData name="김 우진" userId="7bcee5eeb92dfb36" providerId="LiveId" clId="{B6280308-D372-477A-9DCA-F2E383D45F24}" dt="2021-03-16T12:15:38.305" v="13801"/>
        <pc:sldMkLst>
          <pc:docMk/>
          <pc:sldMk cId="2872250582" sldId="272"/>
        </pc:sldMkLst>
        <pc:spChg chg="add mod">
          <ac:chgData name="김 우진" userId="7bcee5eeb92dfb36" providerId="LiveId" clId="{B6280308-D372-477A-9DCA-F2E383D45F24}" dt="2021-03-16T12:13:04.964" v="13794" actId="20577"/>
          <ac:spMkLst>
            <pc:docMk/>
            <pc:sldMk cId="2872250582" sldId="272"/>
            <ac:spMk id="29" creationId="{FA4D1292-819B-489F-9D28-A2850D78EB93}"/>
          </ac:spMkLst>
        </pc:spChg>
        <pc:spChg chg="add mod">
          <ac:chgData name="김 우진" userId="7bcee5eeb92dfb36" providerId="LiveId" clId="{B6280308-D372-477A-9DCA-F2E383D45F24}" dt="2021-03-11T05:00:13.015" v="1431" actId="1076"/>
          <ac:spMkLst>
            <pc:docMk/>
            <pc:sldMk cId="2872250582" sldId="272"/>
            <ac:spMk id="30" creationId="{27D8A0B3-CA16-4E13-B72A-6ED524E93B57}"/>
          </ac:spMkLst>
        </pc:spChg>
        <pc:spChg chg="add mod">
          <ac:chgData name="김 우진" userId="7bcee5eeb92dfb36" providerId="LiveId" clId="{B6280308-D372-477A-9DCA-F2E383D45F24}" dt="2021-03-16T12:12:04.647" v="13771" actId="14100"/>
          <ac:spMkLst>
            <pc:docMk/>
            <pc:sldMk cId="2872250582" sldId="272"/>
            <ac:spMk id="31" creationId="{99637800-D223-4EBC-A6EC-A5C7F3F58C53}"/>
          </ac:spMkLst>
        </pc:spChg>
        <pc:spChg chg="add mod">
          <ac:chgData name="김 우진" userId="7bcee5eeb92dfb36" providerId="LiveId" clId="{B6280308-D372-477A-9DCA-F2E383D45F24}" dt="2021-03-11T05:04:23.203" v="1703" actId="1076"/>
          <ac:spMkLst>
            <pc:docMk/>
            <pc:sldMk cId="2872250582" sldId="272"/>
            <ac:spMk id="32" creationId="{4695028E-58CE-4E89-9793-C5DB557A7593}"/>
          </ac:spMkLst>
        </pc:spChg>
        <pc:spChg chg="mod">
          <ac:chgData name="김 우진" userId="7bcee5eeb92dfb36" providerId="LiveId" clId="{B6280308-D372-477A-9DCA-F2E383D45F24}" dt="2021-03-16T12:12:28.529" v="13786" actId="20577"/>
          <ac:spMkLst>
            <pc:docMk/>
            <pc:sldMk cId="2872250582" sldId="272"/>
            <ac:spMk id="36" creationId="{2D0C1C81-240E-42DA-82BD-F67E0A13C44F}"/>
          </ac:spMkLst>
        </pc:spChg>
        <pc:picChg chg="add del mod">
          <ac:chgData name="김 우진" userId="7bcee5eeb92dfb36" providerId="LiveId" clId="{B6280308-D372-477A-9DCA-F2E383D45F24}" dt="2021-03-16T07:14:26.593" v="13734"/>
          <ac:picMkLst>
            <pc:docMk/>
            <pc:sldMk cId="2872250582" sldId="272"/>
            <ac:picMk id="2" creationId="{30DAFB8F-54B8-4C3B-9263-A60B6D71C74D}"/>
          </ac:picMkLst>
        </pc:picChg>
        <pc:picChg chg="add del mod">
          <ac:chgData name="김 우진" userId="7bcee5eeb92dfb36" providerId="LiveId" clId="{B6280308-D372-477A-9DCA-F2E383D45F24}" dt="2021-03-11T04:47:00.436" v="1004" actId="21"/>
          <ac:picMkLst>
            <pc:docMk/>
            <pc:sldMk cId="2872250582" sldId="272"/>
            <ac:picMk id="2" creationId="{33886FB8-D42A-45E6-AB2D-C6B66440D3C9}"/>
          </ac:picMkLst>
        </pc:picChg>
        <pc:picChg chg="add del mod">
          <ac:chgData name="김 우진" userId="7bcee5eeb92dfb36" providerId="LiveId" clId="{B6280308-D372-477A-9DCA-F2E383D45F24}" dt="2021-03-16T12:11:43.242" v="13757"/>
          <ac:picMkLst>
            <pc:docMk/>
            <pc:sldMk cId="2872250582" sldId="272"/>
            <ac:picMk id="2" creationId="{636D85A2-A534-4D43-B698-DB698D49E63E}"/>
          </ac:picMkLst>
        </pc:picChg>
        <pc:picChg chg="add del mod">
          <ac:chgData name="김 우진" userId="7bcee5eeb92dfb36" providerId="LiveId" clId="{B6280308-D372-477A-9DCA-F2E383D45F24}" dt="2021-03-11T04:46:13.306" v="979" actId="21"/>
          <ac:picMkLst>
            <pc:docMk/>
            <pc:sldMk cId="2872250582" sldId="272"/>
            <ac:picMk id="3" creationId="{18AEA1C8-DEC0-4F14-A50C-5EED9218A35F}"/>
          </ac:picMkLst>
        </pc:picChg>
        <pc:picChg chg="add del mod">
          <ac:chgData name="김 우진" userId="7bcee5eeb92dfb36" providerId="LiveId" clId="{B6280308-D372-477A-9DCA-F2E383D45F24}" dt="2021-03-16T07:14:54.885" v="13736"/>
          <ac:picMkLst>
            <pc:docMk/>
            <pc:sldMk cId="2872250582" sldId="272"/>
            <ac:picMk id="3" creationId="{1D5330EB-0D82-4887-8B1A-8942F9E1A35C}"/>
          </ac:picMkLst>
        </pc:picChg>
        <pc:picChg chg="add del mod">
          <ac:chgData name="김 우진" userId="7bcee5eeb92dfb36" providerId="LiveId" clId="{B6280308-D372-477A-9DCA-F2E383D45F24}" dt="2021-03-16T12:13:53.103" v="13795"/>
          <ac:picMkLst>
            <pc:docMk/>
            <pc:sldMk cId="2872250582" sldId="272"/>
            <ac:picMk id="3" creationId="{7F7315F9-BC2E-4624-8742-1109BBE5C01F}"/>
          </ac:picMkLst>
        </pc:picChg>
        <pc:picChg chg="add del mod">
          <ac:chgData name="김 우진" userId="7bcee5eeb92dfb36" providerId="LiveId" clId="{B6280308-D372-477A-9DCA-F2E383D45F24}" dt="2021-03-16T12:14:02.816" v="13796"/>
          <ac:picMkLst>
            <pc:docMk/>
            <pc:sldMk cId="2872250582" sldId="272"/>
            <ac:picMk id="4" creationId="{C54886A8-6D43-4CC4-9C35-1C0F7DEA5B05}"/>
          </ac:picMkLst>
        </pc:picChg>
        <pc:picChg chg="mod">
          <ac:chgData name="김 우진" userId="7bcee5eeb92dfb36" providerId="LiveId" clId="{B6280308-D372-477A-9DCA-F2E383D45F24}" dt="2021-03-11T04:55:00.522" v="1250" actId="1076"/>
          <ac:picMkLst>
            <pc:docMk/>
            <pc:sldMk cId="2872250582" sldId="272"/>
            <ac:picMk id="6" creationId="{12977314-6FF2-4DE0-BEB3-DE26CA8D12FD}"/>
          </ac:picMkLst>
        </pc:picChg>
        <pc:picChg chg="add del mod">
          <ac:chgData name="김 우진" userId="7bcee5eeb92dfb36" providerId="LiveId" clId="{B6280308-D372-477A-9DCA-F2E383D45F24}" dt="2021-03-16T12:14:10.362" v="13797"/>
          <ac:picMkLst>
            <pc:docMk/>
            <pc:sldMk cId="2872250582" sldId="272"/>
            <ac:picMk id="6" creationId="{2602FC1D-5893-4663-94EB-CC9A17E9536E}"/>
          </ac:picMkLst>
        </pc:picChg>
        <pc:picChg chg="add del mod">
          <ac:chgData name="김 우진" userId="7bcee5eeb92dfb36" providerId="LiveId" clId="{B6280308-D372-477A-9DCA-F2E383D45F24}" dt="2021-03-16T12:14:21.429" v="13798"/>
          <ac:picMkLst>
            <pc:docMk/>
            <pc:sldMk cId="2872250582" sldId="272"/>
            <ac:picMk id="7" creationId="{5F41C54D-C876-4FB9-B2E7-1718E7FB1CF9}"/>
          </ac:picMkLst>
        </pc:picChg>
        <pc:picChg chg="add del mod">
          <ac:chgData name="김 우진" userId="7bcee5eeb92dfb36" providerId="LiveId" clId="{B6280308-D372-477A-9DCA-F2E383D45F24}" dt="2021-03-16T12:14:31.222" v="13799"/>
          <ac:picMkLst>
            <pc:docMk/>
            <pc:sldMk cId="2872250582" sldId="272"/>
            <ac:picMk id="8" creationId="{D6DEC0AF-4D9C-443B-9CBB-43D6A07DE7EF}"/>
          </ac:picMkLst>
        </pc:picChg>
        <pc:picChg chg="add del mod">
          <ac:chgData name="김 우진" userId="7bcee5eeb92dfb36" providerId="LiveId" clId="{B6280308-D372-477A-9DCA-F2E383D45F24}" dt="2021-03-16T12:14:47.438" v="13800"/>
          <ac:picMkLst>
            <pc:docMk/>
            <pc:sldMk cId="2872250582" sldId="272"/>
            <ac:picMk id="9" creationId="{EEEFC8B3-8DAA-45DE-B38D-F16A740E3253}"/>
          </ac:picMkLst>
        </pc:picChg>
        <pc:picChg chg="add del mod">
          <ac:chgData name="김 우진" userId="7bcee5eeb92dfb36" providerId="LiveId" clId="{B6280308-D372-477A-9DCA-F2E383D45F24}" dt="2021-03-16T12:15:38.305" v="13801"/>
          <ac:picMkLst>
            <pc:docMk/>
            <pc:sldMk cId="2872250582" sldId="272"/>
            <ac:picMk id="10" creationId="{69F52E80-2A39-41B2-8FDD-6847C02FAEF5}"/>
          </ac:picMkLst>
        </pc:picChg>
        <pc:picChg chg="add mod">
          <ac:chgData name="김 우진" userId="7bcee5eeb92dfb36" providerId="LiveId" clId="{B6280308-D372-477A-9DCA-F2E383D45F24}" dt="2021-03-16T12:15:38.305" v="13801"/>
          <ac:picMkLst>
            <pc:docMk/>
            <pc:sldMk cId="2872250582" sldId="272"/>
            <ac:picMk id="11" creationId="{89A013F6-55A5-4A6A-B4C2-DCF90A851DE0}"/>
          </ac:picMkLst>
        </pc:picChg>
        <pc:picChg chg="add del mod">
          <ac:chgData name="김 우진" userId="7bcee5eeb92dfb36" providerId="LiveId" clId="{B6280308-D372-477A-9DCA-F2E383D45F24}" dt="2021-03-11T04:53:30.769" v="1244" actId="1076"/>
          <ac:picMkLst>
            <pc:docMk/>
            <pc:sldMk cId="2872250582" sldId="272"/>
            <ac:picMk id="1026" creationId="{74B9F0A8-CE66-445B-82E2-047ED0228525}"/>
          </ac:picMkLst>
        </pc:picChg>
      </pc:sldChg>
      <pc:sldChg chg="addSp delSp modSp mod modTransition modAnim">
        <pc:chgData name="김 우진" userId="7bcee5eeb92dfb36" providerId="LiveId" clId="{B6280308-D372-477A-9DCA-F2E383D45F24}" dt="2021-03-16T07:26:42.284" v="13752"/>
        <pc:sldMkLst>
          <pc:docMk/>
          <pc:sldMk cId="1985377575" sldId="274"/>
        </pc:sldMkLst>
        <pc:spChg chg="mod">
          <ac:chgData name="김 우진" userId="7bcee5eeb92dfb36" providerId="LiveId" clId="{B6280308-D372-477A-9DCA-F2E383D45F24}" dt="2021-03-16T06:58:42.229" v="13716" actId="1076"/>
          <ac:spMkLst>
            <pc:docMk/>
            <pc:sldMk cId="1985377575" sldId="274"/>
            <ac:spMk id="32" creationId="{2FA3B6F9-B0A6-4024-B386-6C6E45A3F555}"/>
          </ac:spMkLst>
        </pc:spChg>
        <pc:spChg chg="add mod">
          <ac:chgData name="김 우진" userId="7bcee5eeb92dfb36" providerId="LiveId" clId="{B6280308-D372-477A-9DCA-F2E383D45F24}" dt="2021-03-16T06:58:33.515" v="13715" actId="1076"/>
          <ac:spMkLst>
            <pc:docMk/>
            <pc:sldMk cId="1985377575" sldId="274"/>
            <ac:spMk id="36" creationId="{D77E4903-1F42-4BD4-B442-FB3DE96F9AB1}"/>
          </ac:spMkLst>
        </pc:spChg>
        <pc:spChg chg="mod">
          <ac:chgData name="김 우진" userId="7bcee5eeb92dfb36" providerId="LiveId" clId="{B6280308-D372-477A-9DCA-F2E383D45F24}" dt="2021-03-12T08:37:08.865" v="7173" actId="1076"/>
          <ac:spMkLst>
            <pc:docMk/>
            <pc:sldMk cId="1985377575" sldId="274"/>
            <ac:spMk id="46" creationId="{213711A0-CAAB-4CA6-A4D4-48363343D73F}"/>
          </ac:spMkLst>
        </pc:spChg>
        <pc:picChg chg="add del mod">
          <ac:chgData name="김 우진" userId="7bcee5eeb92dfb36" providerId="LiveId" clId="{B6280308-D372-477A-9DCA-F2E383D45F24}" dt="2021-03-16T07:25:34.114" v="13745"/>
          <ac:picMkLst>
            <pc:docMk/>
            <pc:sldMk cId="1985377575" sldId="274"/>
            <ac:picMk id="2" creationId="{ACC63C4D-7BB4-4EBC-AB2D-A23AE84C8F71}"/>
          </ac:picMkLst>
        </pc:picChg>
        <pc:picChg chg="add del mod">
          <ac:chgData name="김 우진" userId="7bcee5eeb92dfb36" providerId="LiveId" clId="{B6280308-D372-477A-9DCA-F2E383D45F24}" dt="2021-03-16T07:25:50.232" v="13747"/>
          <ac:picMkLst>
            <pc:docMk/>
            <pc:sldMk cId="1985377575" sldId="274"/>
            <ac:picMk id="3" creationId="{5922124A-5BD9-4D6C-8ADC-6FE52F97FC44}"/>
          </ac:picMkLst>
        </pc:picChg>
        <pc:picChg chg="add del mod">
          <ac:chgData name="김 우진" userId="7bcee5eeb92dfb36" providerId="LiveId" clId="{B6280308-D372-477A-9DCA-F2E383D45F24}" dt="2021-03-16T07:26:09.936" v="13749"/>
          <ac:picMkLst>
            <pc:docMk/>
            <pc:sldMk cId="1985377575" sldId="274"/>
            <ac:picMk id="4" creationId="{6D53C6D3-49B9-4ECB-9FB4-79C64F5FAA68}"/>
          </ac:picMkLst>
        </pc:picChg>
        <pc:picChg chg="add del mod">
          <ac:chgData name="김 우진" userId="7bcee5eeb92dfb36" providerId="LiveId" clId="{B6280308-D372-477A-9DCA-F2E383D45F24}" dt="2021-03-16T07:26:28.141" v="13751"/>
          <ac:picMkLst>
            <pc:docMk/>
            <pc:sldMk cId="1985377575" sldId="274"/>
            <ac:picMk id="6" creationId="{815B0E58-1A0F-4116-866E-FAF03AA8D45C}"/>
          </ac:picMkLst>
        </pc:picChg>
        <pc:picChg chg="add mod">
          <ac:chgData name="김 우진" userId="7bcee5eeb92dfb36" providerId="LiveId" clId="{B6280308-D372-477A-9DCA-F2E383D45F24}" dt="2021-03-16T07:26:42.284" v="13752"/>
          <ac:picMkLst>
            <pc:docMk/>
            <pc:sldMk cId="1985377575" sldId="274"/>
            <ac:picMk id="7" creationId="{FCD03F60-F73D-4732-B40F-E900D09AA5D7}"/>
          </ac:picMkLst>
        </pc:picChg>
      </pc:sldChg>
      <pc:sldChg chg="addSp delSp modSp mod">
        <pc:chgData name="김 우진" userId="7bcee5eeb92dfb36" providerId="LiveId" clId="{B6280308-D372-477A-9DCA-F2E383D45F24}" dt="2021-03-16T13:31:15.464" v="13888"/>
        <pc:sldMkLst>
          <pc:docMk/>
          <pc:sldMk cId="3398767240" sldId="277"/>
        </pc:sldMkLst>
        <pc:spChg chg="add mod">
          <ac:chgData name="김 우진" userId="7bcee5eeb92dfb36" providerId="LiveId" clId="{B6280308-D372-477A-9DCA-F2E383D45F24}" dt="2021-03-16T06:57:50.422" v="13699"/>
          <ac:spMkLst>
            <pc:docMk/>
            <pc:sldMk cId="3398767240" sldId="277"/>
            <ac:spMk id="28" creationId="{AB1974F4-1D85-4B71-9D2E-779AF0E641FF}"/>
          </ac:spMkLst>
        </pc:spChg>
        <pc:spChg chg="mod">
          <ac:chgData name="김 우진" userId="7bcee5eeb92dfb36" providerId="LiveId" clId="{B6280308-D372-477A-9DCA-F2E383D45F24}" dt="2021-03-15T13:51:55.938" v="12776" actId="20577"/>
          <ac:spMkLst>
            <pc:docMk/>
            <pc:sldMk cId="3398767240" sldId="277"/>
            <ac:spMk id="29" creationId="{2230F731-6F7A-4AB7-9E95-AF66E19880D7}"/>
          </ac:spMkLst>
        </pc:spChg>
        <pc:spChg chg="mod">
          <ac:chgData name="김 우진" userId="7bcee5eeb92dfb36" providerId="LiveId" clId="{B6280308-D372-477A-9DCA-F2E383D45F24}" dt="2021-03-16T13:25:42.780" v="13876" actId="20577"/>
          <ac:spMkLst>
            <pc:docMk/>
            <pc:sldMk cId="3398767240" sldId="277"/>
            <ac:spMk id="30" creationId="{94A4CD91-50CA-455E-B227-D63A737CB286}"/>
          </ac:spMkLst>
        </pc:spChg>
        <pc:spChg chg="add del mod">
          <ac:chgData name="김 우진" userId="7bcee5eeb92dfb36" providerId="LiveId" clId="{B6280308-D372-477A-9DCA-F2E383D45F24}" dt="2021-03-16T06:57:52.941" v="13701"/>
          <ac:spMkLst>
            <pc:docMk/>
            <pc:sldMk cId="3398767240" sldId="277"/>
            <ac:spMk id="31" creationId="{ACA0DD3D-0B85-48C7-81CE-FE8087BCDB20}"/>
          </ac:spMkLst>
        </pc:spChg>
        <pc:picChg chg="add del mod">
          <ac:chgData name="김 우진" userId="7bcee5eeb92dfb36" providerId="LiveId" clId="{B6280308-D372-477A-9DCA-F2E383D45F24}" dt="2021-03-16T13:26:00.590" v="13877"/>
          <ac:picMkLst>
            <pc:docMk/>
            <pc:sldMk cId="3398767240" sldId="277"/>
            <ac:picMk id="2" creationId="{4728F88E-9E62-4B3F-9754-35B153978E91}"/>
          </ac:picMkLst>
        </pc:picChg>
        <pc:picChg chg="add del mod">
          <ac:chgData name="김 우진" userId="7bcee5eeb92dfb36" providerId="LiveId" clId="{B6280308-D372-477A-9DCA-F2E383D45F24}" dt="2021-03-16T13:26:46.079" v="13878"/>
          <ac:picMkLst>
            <pc:docMk/>
            <pc:sldMk cId="3398767240" sldId="277"/>
            <ac:picMk id="3" creationId="{9945F37D-B428-4CA1-891B-58B55D417091}"/>
          </ac:picMkLst>
        </pc:picChg>
        <pc:picChg chg="add del mod">
          <ac:chgData name="김 우진" userId="7bcee5eeb92dfb36" providerId="LiveId" clId="{B6280308-D372-477A-9DCA-F2E383D45F24}" dt="2021-03-16T13:27:23.101" v="13879"/>
          <ac:picMkLst>
            <pc:docMk/>
            <pc:sldMk cId="3398767240" sldId="277"/>
            <ac:picMk id="4" creationId="{780A9FD8-2CDB-45CE-BF35-B254D5E755D0}"/>
          </ac:picMkLst>
        </pc:picChg>
        <pc:picChg chg="add del mod">
          <ac:chgData name="김 우진" userId="7bcee5eeb92dfb36" providerId="LiveId" clId="{B6280308-D372-477A-9DCA-F2E383D45F24}" dt="2021-03-16T13:27:44.782" v="13880"/>
          <ac:picMkLst>
            <pc:docMk/>
            <pc:sldMk cId="3398767240" sldId="277"/>
            <ac:picMk id="6" creationId="{09088586-AB4E-42C8-AE11-02356954E450}"/>
          </ac:picMkLst>
        </pc:picChg>
        <pc:picChg chg="add del mod">
          <ac:chgData name="김 우진" userId="7bcee5eeb92dfb36" providerId="LiveId" clId="{B6280308-D372-477A-9DCA-F2E383D45F24}" dt="2021-03-16T13:28:29.940" v="13881"/>
          <ac:picMkLst>
            <pc:docMk/>
            <pc:sldMk cId="3398767240" sldId="277"/>
            <ac:picMk id="7" creationId="{E1AAB5EC-B328-4CEB-8A95-8EA4C997B255}"/>
          </ac:picMkLst>
        </pc:picChg>
        <pc:picChg chg="add del mod">
          <ac:chgData name="김 우진" userId="7bcee5eeb92dfb36" providerId="LiveId" clId="{B6280308-D372-477A-9DCA-F2E383D45F24}" dt="2021-03-16T13:28:49.922" v="13882"/>
          <ac:picMkLst>
            <pc:docMk/>
            <pc:sldMk cId="3398767240" sldId="277"/>
            <ac:picMk id="8" creationId="{75B71677-88A8-4A96-8689-E50BF30300A4}"/>
          </ac:picMkLst>
        </pc:picChg>
        <pc:picChg chg="add del mod">
          <ac:chgData name="김 우진" userId="7bcee5eeb92dfb36" providerId="LiveId" clId="{B6280308-D372-477A-9DCA-F2E383D45F24}" dt="2021-03-16T13:29:09.310" v="13883"/>
          <ac:picMkLst>
            <pc:docMk/>
            <pc:sldMk cId="3398767240" sldId="277"/>
            <ac:picMk id="9" creationId="{E520F826-B533-43DC-86A3-8D74D6BDBF8E}"/>
          </ac:picMkLst>
        </pc:picChg>
        <pc:picChg chg="add del mod">
          <ac:chgData name="김 우진" userId="7bcee5eeb92dfb36" providerId="LiveId" clId="{B6280308-D372-477A-9DCA-F2E383D45F24}" dt="2021-03-16T13:29:22.003" v="13884"/>
          <ac:picMkLst>
            <pc:docMk/>
            <pc:sldMk cId="3398767240" sldId="277"/>
            <ac:picMk id="10" creationId="{F46664FA-477D-42DA-8685-E4957FFCDFCC}"/>
          </ac:picMkLst>
        </pc:picChg>
        <pc:picChg chg="add del mod">
          <ac:chgData name="김 우진" userId="7bcee5eeb92dfb36" providerId="LiveId" clId="{B6280308-D372-477A-9DCA-F2E383D45F24}" dt="2021-03-16T13:29:34.836" v="13885"/>
          <ac:picMkLst>
            <pc:docMk/>
            <pc:sldMk cId="3398767240" sldId="277"/>
            <ac:picMk id="11" creationId="{9BD8C19A-ACD5-493F-A96E-BC22E9C82E5F}"/>
          </ac:picMkLst>
        </pc:picChg>
        <pc:picChg chg="add del mod">
          <ac:chgData name="김 우진" userId="7bcee5eeb92dfb36" providerId="LiveId" clId="{B6280308-D372-477A-9DCA-F2E383D45F24}" dt="2021-03-16T13:29:50.295" v="13886"/>
          <ac:picMkLst>
            <pc:docMk/>
            <pc:sldMk cId="3398767240" sldId="277"/>
            <ac:picMk id="12" creationId="{19CC2519-6977-4F46-A290-80B3D6FF1CFD}"/>
          </ac:picMkLst>
        </pc:picChg>
        <pc:picChg chg="add del mod">
          <ac:chgData name="김 우진" userId="7bcee5eeb92dfb36" providerId="LiveId" clId="{B6280308-D372-477A-9DCA-F2E383D45F24}" dt="2021-03-16T13:30:22.459" v="13887"/>
          <ac:picMkLst>
            <pc:docMk/>
            <pc:sldMk cId="3398767240" sldId="277"/>
            <ac:picMk id="13" creationId="{8AC067AC-38D1-409C-A2A8-DCE6564043FD}"/>
          </ac:picMkLst>
        </pc:picChg>
        <pc:picChg chg="add del mod">
          <ac:chgData name="김 우진" userId="7bcee5eeb92dfb36" providerId="LiveId" clId="{B6280308-D372-477A-9DCA-F2E383D45F24}" dt="2021-03-16T13:31:15.464" v="13888"/>
          <ac:picMkLst>
            <pc:docMk/>
            <pc:sldMk cId="3398767240" sldId="277"/>
            <ac:picMk id="14" creationId="{26CAF9AF-3814-4BDA-8DAF-5D63387E93F2}"/>
          </ac:picMkLst>
        </pc:picChg>
        <pc:picChg chg="add mod">
          <ac:chgData name="김 우진" userId="7bcee5eeb92dfb36" providerId="LiveId" clId="{B6280308-D372-477A-9DCA-F2E383D45F24}" dt="2021-03-16T13:31:15.464" v="13888"/>
          <ac:picMkLst>
            <pc:docMk/>
            <pc:sldMk cId="3398767240" sldId="277"/>
            <ac:picMk id="31" creationId="{662519A4-51F8-4EF8-A1A0-AEEF382AC61F}"/>
          </ac:picMkLst>
        </pc:picChg>
      </pc:sldChg>
      <pc:sldChg chg="addSp delSp modSp add del mod ord">
        <pc:chgData name="김 우진" userId="7bcee5eeb92dfb36" providerId="LiveId" clId="{B6280308-D372-477A-9DCA-F2E383D45F24}" dt="2021-03-11T04:40:40.250" v="962" actId="2696"/>
        <pc:sldMkLst>
          <pc:docMk/>
          <pc:sldMk cId="2645474186" sldId="278"/>
        </pc:sldMkLst>
        <pc:spChg chg="del mod">
          <ac:chgData name="김 우진" userId="7bcee5eeb92dfb36" providerId="LiveId" clId="{B6280308-D372-477A-9DCA-F2E383D45F24}" dt="2021-03-11T04:33:48.178" v="944" actId="21"/>
          <ac:spMkLst>
            <pc:docMk/>
            <pc:sldMk cId="2645474186" sldId="278"/>
            <ac:spMk id="3" creationId="{74577447-A127-4A72-87E3-41CEEC53B639}"/>
          </ac:spMkLst>
        </pc:spChg>
        <pc:spChg chg="add mod">
          <ac:chgData name="김 우진" userId="7bcee5eeb92dfb36" providerId="LiveId" clId="{B6280308-D372-477A-9DCA-F2E383D45F24}" dt="2021-03-11T04:34:57.796" v="961" actId="1076"/>
          <ac:spMkLst>
            <pc:docMk/>
            <pc:sldMk cId="2645474186" sldId="278"/>
            <ac:spMk id="4" creationId="{A4DA324C-5246-4254-AFAE-803192E2DD9A}"/>
          </ac:spMkLst>
        </pc:spChg>
        <pc:spChg chg="mod">
          <ac:chgData name="김 우진" userId="7bcee5eeb92dfb36" providerId="LiveId" clId="{B6280308-D372-477A-9DCA-F2E383D45F24}" dt="2021-03-11T04:34:02.017" v="945" actId="20577"/>
          <ac:spMkLst>
            <pc:docMk/>
            <pc:sldMk cId="2645474186" sldId="278"/>
            <ac:spMk id="28" creationId="{4FD86007-F449-4F0C-9935-33633FB49BA0}"/>
          </ac:spMkLst>
        </pc:spChg>
        <pc:spChg chg="add mod">
          <ac:chgData name="김 우진" userId="7bcee5eeb92dfb36" providerId="LiveId" clId="{B6280308-D372-477A-9DCA-F2E383D45F24}" dt="2021-03-11T04:34:53.165" v="960" actId="20577"/>
          <ac:spMkLst>
            <pc:docMk/>
            <pc:sldMk cId="2645474186" sldId="278"/>
            <ac:spMk id="29" creationId="{8B0AF591-15C6-42E9-8DFD-F96711A7C199}"/>
          </ac:spMkLst>
        </pc:spChg>
        <pc:spChg chg="add del mod ord">
          <ac:chgData name="김 우진" userId="7bcee5eeb92dfb36" providerId="LiveId" clId="{B6280308-D372-477A-9DCA-F2E383D45F24}" dt="2021-03-11T04:33:01.998" v="936"/>
          <ac:spMkLst>
            <pc:docMk/>
            <pc:sldMk cId="2645474186" sldId="278"/>
            <ac:spMk id="30" creationId="{5F0C9A69-FE95-4FFE-AA5B-E0E646363D6A}"/>
          </ac:spMkLst>
        </pc:spChg>
      </pc:sldChg>
      <pc:sldChg chg="add del">
        <pc:chgData name="김 우진" userId="7bcee5eeb92dfb36" providerId="LiveId" clId="{B6280308-D372-477A-9DCA-F2E383D45F24}" dt="2021-03-11T04:31:03.628" v="881"/>
        <pc:sldMkLst>
          <pc:docMk/>
          <pc:sldMk cId="2072780986" sldId="279"/>
        </pc:sldMkLst>
      </pc:sldChg>
      <pc:sldChg chg="addSp delSp modSp mod ord modNotesTx">
        <pc:chgData name="김 우진" userId="7bcee5eeb92dfb36" providerId="LiveId" clId="{B6280308-D372-477A-9DCA-F2E383D45F24}" dt="2021-03-16T07:16:07.621" v="13737"/>
        <pc:sldMkLst>
          <pc:docMk/>
          <pc:sldMk cId="2508744724" sldId="279"/>
        </pc:sldMkLst>
        <pc:spChg chg="add mod">
          <ac:chgData name="김 우진" userId="7bcee5eeb92dfb36" providerId="LiveId" clId="{B6280308-D372-477A-9DCA-F2E383D45F24}" dt="2021-03-11T05:28:45.138" v="2558" actId="207"/>
          <ac:spMkLst>
            <pc:docMk/>
            <pc:sldMk cId="2508744724" sldId="279"/>
            <ac:spMk id="4" creationId="{CFC88C17-4134-41CC-A038-3CA99580F10A}"/>
          </ac:spMkLst>
        </pc:spChg>
        <pc:spChg chg="add del mod">
          <ac:chgData name="김 우진" userId="7bcee5eeb92dfb36" providerId="LiveId" clId="{B6280308-D372-477A-9DCA-F2E383D45F24}" dt="2021-03-11T05:25:35.801" v="2230" actId="21"/>
          <ac:spMkLst>
            <pc:docMk/>
            <pc:sldMk cId="2508744724" sldId="279"/>
            <ac:spMk id="7" creationId="{A22059C4-8A86-4A7E-BA49-8EEE007A0279}"/>
          </ac:spMkLst>
        </pc:spChg>
        <pc:spChg chg="add mod">
          <ac:chgData name="김 우진" userId="7bcee5eeb92dfb36" providerId="LiveId" clId="{B6280308-D372-477A-9DCA-F2E383D45F24}" dt="2021-03-11T05:14:12.136" v="1848" actId="20577"/>
          <ac:spMkLst>
            <pc:docMk/>
            <pc:sldMk cId="2508744724" sldId="279"/>
            <ac:spMk id="28" creationId="{209EE7DE-17D2-415E-A613-FF659A596415}"/>
          </ac:spMkLst>
        </pc:spChg>
        <pc:spChg chg="add mod">
          <ac:chgData name="김 우진" userId="7bcee5eeb92dfb36" providerId="LiveId" clId="{B6280308-D372-477A-9DCA-F2E383D45F24}" dt="2021-03-11T05:28:50.308" v="2559" actId="207"/>
          <ac:spMkLst>
            <pc:docMk/>
            <pc:sldMk cId="2508744724" sldId="279"/>
            <ac:spMk id="29" creationId="{8DDBE35C-EDFB-49A8-884C-4526340ABB2B}"/>
          </ac:spMkLst>
        </pc:spChg>
        <pc:spChg chg="add mod">
          <ac:chgData name="김 우진" userId="7bcee5eeb92dfb36" providerId="LiveId" clId="{B6280308-D372-477A-9DCA-F2E383D45F24}" dt="2021-03-16T06:56:20.609" v="13684" actId="1076"/>
          <ac:spMkLst>
            <pc:docMk/>
            <pc:sldMk cId="2508744724" sldId="279"/>
            <ac:spMk id="30" creationId="{C430C1D7-C2B9-493E-9790-02E772573D44}"/>
          </ac:spMkLst>
        </pc:spChg>
        <pc:graphicFrameChg chg="add del mod modGraphic">
          <ac:chgData name="김 우진" userId="7bcee5eeb92dfb36" providerId="LiveId" clId="{B6280308-D372-477A-9DCA-F2E383D45F24}" dt="2021-03-11T05:16:48.787" v="1860" actId="21"/>
          <ac:graphicFrameMkLst>
            <pc:docMk/>
            <pc:sldMk cId="2508744724" sldId="279"/>
            <ac:graphicFrameMk id="3" creationId="{7509D658-F803-4643-8672-FD35D08DFDF2}"/>
          </ac:graphicFrameMkLst>
        </pc:graphicFrameChg>
        <pc:graphicFrameChg chg="add mod modGraphic">
          <ac:chgData name="김 우진" userId="7bcee5eeb92dfb36" providerId="LiveId" clId="{B6280308-D372-477A-9DCA-F2E383D45F24}" dt="2021-03-11T05:50:47.268" v="3335" actId="1076"/>
          <ac:graphicFrameMkLst>
            <pc:docMk/>
            <pc:sldMk cId="2508744724" sldId="279"/>
            <ac:graphicFrameMk id="6" creationId="{143B938F-4480-475A-BF89-4851F9754261}"/>
          </ac:graphicFrameMkLst>
        </pc:graphicFrameChg>
        <pc:picChg chg="add mod">
          <ac:chgData name="김 우진" userId="7bcee5eeb92dfb36" providerId="LiveId" clId="{B6280308-D372-477A-9DCA-F2E383D45F24}" dt="2021-03-16T07:16:07.621" v="13737"/>
          <ac:picMkLst>
            <pc:docMk/>
            <pc:sldMk cId="2508744724" sldId="279"/>
            <ac:picMk id="2" creationId="{41A2AD4D-415F-4DD1-B26A-BC99168D0C6B}"/>
          </ac:picMkLst>
        </pc:picChg>
        <pc:picChg chg="add del mod">
          <ac:chgData name="김 우진" userId="7bcee5eeb92dfb36" providerId="LiveId" clId="{B6280308-D372-477A-9DCA-F2E383D45F24}" dt="2021-03-11T05:17:09.803" v="1862" actId="21"/>
          <ac:picMkLst>
            <pc:docMk/>
            <pc:sldMk cId="2508744724" sldId="279"/>
            <ac:picMk id="2" creationId="{9AD82065-D49D-4AAB-996F-94B39D19C940}"/>
          </ac:picMkLst>
        </pc:picChg>
      </pc:sldChg>
      <pc:sldChg chg="add del">
        <pc:chgData name="김 우진" userId="7bcee5eeb92dfb36" providerId="LiveId" clId="{B6280308-D372-477A-9DCA-F2E383D45F24}" dt="2021-03-11T04:43:31.581" v="971"/>
        <pc:sldMkLst>
          <pc:docMk/>
          <pc:sldMk cId="1483595494" sldId="280"/>
        </pc:sldMkLst>
      </pc:sldChg>
      <pc:sldChg chg="delSp modSp add del mod">
        <pc:chgData name="김 우진" userId="7bcee5eeb92dfb36" providerId="LiveId" clId="{B6280308-D372-477A-9DCA-F2E383D45F24}" dt="2021-03-11T05:07:19.965" v="1705" actId="2696"/>
        <pc:sldMkLst>
          <pc:docMk/>
          <pc:sldMk cId="1733056348" sldId="280"/>
        </pc:sldMkLst>
        <pc:picChg chg="del">
          <ac:chgData name="김 우진" userId="7bcee5eeb92dfb36" providerId="LiveId" clId="{B6280308-D372-477A-9DCA-F2E383D45F24}" dt="2021-03-11T04:43:39.566" v="976" actId="21"/>
          <ac:picMkLst>
            <pc:docMk/>
            <pc:sldMk cId="1733056348" sldId="280"/>
            <ac:picMk id="2" creationId="{33886FB8-D42A-45E6-AB2D-C6B66440D3C9}"/>
          </ac:picMkLst>
        </pc:picChg>
        <pc:picChg chg="mod">
          <ac:chgData name="김 우진" userId="7bcee5eeb92dfb36" providerId="LiveId" clId="{B6280308-D372-477A-9DCA-F2E383D45F24}" dt="2021-03-11T04:43:44.360" v="977" actId="1076"/>
          <ac:picMkLst>
            <pc:docMk/>
            <pc:sldMk cId="1733056348" sldId="280"/>
            <ac:picMk id="3" creationId="{18AEA1C8-DEC0-4F14-A50C-5EED9218A35F}"/>
          </ac:picMkLst>
        </pc:picChg>
      </pc:sldChg>
      <pc:sldChg chg="modSp add del mod">
        <pc:chgData name="김 우진" userId="7bcee5eeb92dfb36" providerId="LiveId" clId="{B6280308-D372-477A-9DCA-F2E383D45F24}" dt="2021-03-11T05:38:35.136" v="2916" actId="2696"/>
        <pc:sldMkLst>
          <pc:docMk/>
          <pc:sldMk cId="3238488804" sldId="280"/>
        </pc:sldMkLst>
        <pc:spChg chg="mod">
          <ac:chgData name="김 우진" userId="7bcee5eeb92dfb36" providerId="LiveId" clId="{B6280308-D372-477A-9DCA-F2E383D45F24}" dt="2021-03-11T05:08:33.156" v="1799" actId="20577"/>
          <ac:spMkLst>
            <pc:docMk/>
            <pc:sldMk cId="3238488804" sldId="280"/>
            <ac:spMk id="28" creationId="{209EE7DE-17D2-415E-A613-FF659A596415}"/>
          </ac:spMkLst>
        </pc:spChg>
      </pc:sldChg>
      <pc:sldChg chg="addSp delSp modSp add mod">
        <pc:chgData name="김 우진" userId="7bcee5eeb92dfb36" providerId="LiveId" clId="{B6280308-D372-477A-9DCA-F2E383D45F24}" dt="2021-03-11T07:14:11.995" v="6399" actId="20577"/>
        <pc:sldMkLst>
          <pc:docMk/>
          <pc:sldMk cId="840724388" sldId="281"/>
        </pc:sldMkLst>
        <pc:spChg chg="mod">
          <ac:chgData name="김 우진" userId="7bcee5eeb92dfb36" providerId="LiveId" clId="{B6280308-D372-477A-9DCA-F2E383D45F24}" dt="2021-03-11T06:25:58.719" v="4122" actId="1076"/>
          <ac:spMkLst>
            <pc:docMk/>
            <pc:sldMk cId="840724388" sldId="281"/>
            <ac:spMk id="2" creationId="{865349F6-C5D7-43B4-8BD3-2F0A11573F23}"/>
          </ac:spMkLst>
        </pc:spChg>
        <pc:spChg chg="mod">
          <ac:chgData name="김 우진" userId="7bcee5eeb92dfb36" providerId="LiveId" clId="{B6280308-D372-477A-9DCA-F2E383D45F24}" dt="2021-03-11T05:08:29.297" v="1790" actId="20577"/>
          <ac:spMkLst>
            <pc:docMk/>
            <pc:sldMk cId="840724388" sldId="281"/>
            <ac:spMk id="28" creationId="{209EE7DE-17D2-415E-A613-FF659A596415}"/>
          </ac:spMkLst>
        </pc:spChg>
        <pc:spChg chg="mod">
          <ac:chgData name="김 우진" userId="7bcee5eeb92dfb36" providerId="LiveId" clId="{B6280308-D372-477A-9DCA-F2E383D45F24}" dt="2021-03-11T06:42:56.874" v="4999" actId="20577"/>
          <ac:spMkLst>
            <pc:docMk/>
            <pc:sldMk cId="840724388" sldId="281"/>
            <ac:spMk id="29" creationId="{E34B397C-108F-433D-9E2A-B2C44F8DCCFE}"/>
          </ac:spMkLst>
        </pc:spChg>
        <pc:spChg chg="add mod">
          <ac:chgData name="김 우진" userId="7bcee5eeb92dfb36" providerId="LiveId" clId="{B6280308-D372-477A-9DCA-F2E383D45F24}" dt="2021-03-11T07:12:35.584" v="6163" actId="1076"/>
          <ac:spMkLst>
            <pc:docMk/>
            <pc:sldMk cId="840724388" sldId="281"/>
            <ac:spMk id="30" creationId="{5CA756D3-75EE-405C-A102-2A988663BB6B}"/>
          </ac:spMkLst>
        </pc:spChg>
        <pc:spChg chg="del">
          <ac:chgData name="김 우진" userId="7bcee5eeb92dfb36" providerId="LiveId" clId="{B6280308-D372-477A-9DCA-F2E383D45F24}" dt="2021-03-11T06:13:42.356" v="3863" actId="21"/>
          <ac:spMkLst>
            <pc:docMk/>
            <pc:sldMk cId="840724388" sldId="281"/>
            <ac:spMk id="30" creationId="{83CB4D66-B283-436C-BD48-750E83E0F336}"/>
          </ac:spMkLst>
        </pc:spChg>
        <pc:spChg chg="mod">
          <ac:chgData name="김 우진" userId="7bcee5eeb92dfb36" providerId="LiveId" clId="{B6280308-D372-477A-9DCA-F2E383D45F24}" dt="2021-03-11T06:43:45.107" v="5224" actId="1076"/>
          <ac:spMkLst>
            <pc:docMk/>
            <pc:sldMk cId="840724388" sldId="281"/>
            <ac:spMk id="31" creationId="{B05255CE-D101-4731-BA8E-04E5C8BB2B91}"/>
          </ac:spMkLst>
        </pc:spChg>
        <pc:spChg chg="del mod">
          <ac:chgData name="김 우진" userId="7bcee5eeb92dfb36" providerId="LiveId" clId="{B6280308-D372-477A-9DCA-F2E383D45F24}" dt="2021-03-11T06:16:33.114" v="4012" actId="21"/>
          <ac:spMkLst>
            <pc:docMk/>
            <pc:sldMk cId="840724388" sldId="281"/>
            <ac:spMk id="32" creationId="{2CB2BA93-D378-426E-8822-BDA80E5CB756}"/>
          </ac:spMkLst>
        </pc:spChg>
        <pc:spChg chg="add mod">
          <ac:chgData name="김 우진" userId="7bcee5eeb92dfb36" providerId="LiveId" clId="{B6280308-D372-477A-9DCA-F2E383D45F24}" dt="2021-03-11T07:14:11.995" v="6399" actId="20577"/>
          <ac:spMkLst>
            <pc:docMk/>
            <pc:sldMk cId="840724388" sldId="281"/>
            <ac:spMk id="32" creationId="{54ECF569-E6E1-49CC-B4F5-4509E3BF84B9}"/>
          </ac:spMkLst>
        </pc:spChg>
        <pc:spChg chg="del mod">
          <ac:chgData name="김 우진" userId="7bcee5eeb92dfb36" providerId="LiveId" clId="{B6280308-D372-477A-9DCA-F2E383D45F24}" dt="2021-03-11T06:16:30.312" v="4011" actId="21"/>
          <ac:spMkLst>
            <pc:docMk/>
            <pc:sldMk cId="840724388" sldId="281"/>
            <ac:spMk id="33" creationId="{576BCF40-49FB-4F61-BC93-3262FE8C40D0}"/>
          </ac:spMkLst>
        </pc:spChg>
        <pc:spChg chg="add del mod">
          <ac:chgData name="김 우진" userId="7bcee5eeb92dfb36" providerId="LiveId" clId="{B6280308-D372-477A-9DCA-F2E383D45F24}" dt="2021-03-11T06:25:09.366" v="4112" actId="21"/>
          <ac:spMkLst>
            <pc:docMk/>
            <pc:sldMk cId="840724388" sldId="281"/>
            <ac:spMk id="34" creationId="{9A924C32-0A88-4C9F-A575-8861D5F90E42}"/>
          </ac:spMkLst>
        </pc:spChg>
        <pc:spChg chg="add mod">
          <ac:chgData name="김 우진" userId="7bcee5eeb92dfb36" providerId="LiveId" clId="{B6280308-D372-477A-9DCA-F2E383D45F24}" dt="2021-03-11T07:05:19.759" v="5836"/>
          <ac:spMkLst>
            <pc:docMk/>
            <pc:sldMk cId="840724388" sldId="281"/>
            <ac:spMk id="35" creationId="{AF508094-3D0C-46CF-8058-0FBF23269D84}"/>
          </ac:spMkLst>
        </pc:spChg>
        <pc:spChg chg="add mod">
          <ac:chgData name="김 우진" userId="7bcee5eeb92dfb36" providerId="LiveId" clId="{B6280308-D372-477A-9DCA-F2E383D45F24}" dt="2021-03-11T06:50:20.143" v="5269" actId="1076"/>
          <ac:spMkLst>
            <pc:docMk/>
            <pc:sldMk cId="840724388" sldId="281"/>
            <ac:spMk id="36" creationId="{B81109AF-EB21-49A7-9B05-540B5F8C89ED}"/>
          </ac:spMkLst>
        </pc:spChg>
        <pc:spChg chg="add del mod">
          <ac:chgData name="김 우진" userId="7bcee5eeb92dfb36" providerId="LiveId" clId="{B6280308-D372-477A-9DCA-F2E383D45F24}" dt="2021-03-11T07:12:22.534" v="6161" actId="21"/>
          <ac:spMkLst>
            <pc:docMk/>
            <pc:sldMk cId="840724388" sldId="281"/>
            <ac:spMk id="37" creationId="{E8300F85-010A-4334-A3BC-C93C0FB249EC}"/>
          </ac:spMkLst>
        </pc:spChg>
        <pc:picChg chg="del mod">
          <ac:chgData name="김 우진" userId="7bcee5eeb92dfb36" providerId="LiveId" clId="{B6280308-D372-477A-9DCA-F2E383D45F24}" dt="2021-03-11T06:21:13.286" v="4017" actId="21"/>
          <ac:picMkLst>
            <pc:docMk/>
            <pc:sldMk cId="840724388" sldId="281"/>
            <ac:picMk id="4" creationId="{38AEB130-D383-4AF7-B080-C9896A2466D4}"/>
          </ac:picMkLst>
        </pc:picChg>
        <pc:picChg chg="add del mod">
          <ac:chgData name="김 우진" userId="7bcee5eeb92dfb36" providerId="LiveId" clId="{B6280308-D372-477A-9DCA-F2E383D45F24}" dt="2021-03-11T06:25:37.949" v="4113" actId="21"/>
          <ac:picMkLst>
            <pc:docMk/>
            <pc:sldMk cId="840724388" sldId="281"/>
            <ac:picMk id="6" creationId="{B3B58C0C-8EEE-4996-943F-54E428AF5FC9}"/>
          </ac:picMkLst>
        </pc:picChg>
        <pc:picChg chg="add del">
          <ac:chgData name="김 우진" userId="7bcee5eeb92dfb36" providerId="LiveId" clId="{B6280308-D372-477A-9DCA-F2E383D45F24}" dt="2021-03-11T06:32:26.830" v="4281" actId="478"/>
          <ac:picMkLst>
            <pc:docMk/>
            <pc:sldMk cId="840724388" sldId="281"/>
            <ac:picMk id="7" creationId="{8A2BF335-6DBB-4585-A737-56681995416F}"/>
          </ac:picMkLst>
        </pc:picChg>
        <pc:picChg chg="add del mod">
          <ac:chgData name="김 우진" userId="7bcee5eeb92dfb36" providerId="LiveId" clId="{B6280308-D372-477A-9DCA-F2E383D45F24}" dt="2021-03-11T06:23:03.520" v="4024" actId="21"/>
          <ac:picMkLst>
            <pc:docMk/>
            <pc:sldMk cId="840724388" sldId="281"/>
            <ac:picMk id="3074" creationId="{67545362-BFEA-4191-970A-66E0FB03B687}"/>
          </ac:picMkLst>
        </pc:picChg>
      </pc:sldChg>
      <pc:sldChg chg="addSp modSp add mod modNotesTx">
        <pc:chgData name="김 우진" userId="7bcee5eeb92dfb36" providerId="LiveId" clId="{B6280308-D372-477A-9DCA-F2E383D45F24}" dt="2021-03-16T07:21:17.740" v="13743" actId="1076"/>
        <pc:sldMkLst>
          <pc:docMk/>
          <pc:sldMk cId="2469971432" sldId="282"/>
        </pc:sldMkLst>
        <pc:spChg chg="add mod">
          <ac:chgData name="김 우진" userId="7bcee5eeb92dfb36" providerId="LiveId" clId="{B6280308-D372-477A-9DCA-F2E383D45F24}" dt="2021-03-11T05:35:45.420" v="2860" actId="13926"/>
          <ac:spMkLst>
            <pc:docMk/>
            <pc:sldMk cId="2469971432" sldId="282"/>
            <ac:spMk id="29" creationId="{1B13496D-618C-41AB-A4FF-D4BA169A0B59}"/>
          </ac:spMkLst>
        </pc:spChg>
        <pc:spChg chg="add mod">
          <ac:chgData name="김 우진" userId="7bcee5eeb92dfb36" providerId="LiveId" clId="{B6280308-D372-477A-9DCA-F2E383D45F24}" dt="2021-03-11T05:36:29.309" v="2894" actId="1076"/>
          <ac:spMkLst>
            <pc:docMk/>
            <pc:sldMk cId="2469971432" sldId="282"/>
            <ac:spMk id="30" creationId="{4D23C5EE-7943-45A6-8BE4-2542675B0D56}"/>
          </ac:spMkLst>
        </pc:spChg>
        <pc:picChg chg="mod">
          <ac:chgData name="김 우진" userId="7bcee5eeb92dfb36" providerId="LiveId" clId="{B6280308-D372-477A-9DCA-F2E383D45F24}" dt="2021-03-11T05:50:50.901" v="3336" actId="1076"/>
          <ac:picMkLst>
            <pc:docMk/>
            <pc:sldMk cId="2469971432" sldId="282"/>
            <ac:picMk id="2" creationId="{9AD82065-D49D-4AAB-996F-94B39D19C940}"/>
          </ac:picMkLst>
        </pc:picChg>
        <pc:picChg chg="mod">
          <ac:chgData name="김 우진" userId="7bcee5eeb92dfb36" providerId="LiveId" clId="{B6280308-D372-477A-9DCA-F2E383D45F24}" dt="2021-03-16T07:21:17.740" v="13743" actId="1076"/>
          <ac:picMkLst>
            <pc:docMk/>
            <pc:sldMk cId="2469971432" sldId="282"/>
            <ac:picMk id="3" creationId="{56622726-6C51-44ED-A827-A019EC4EAC66}"/>
          </ac:picMkLst>
        </pc:picChg>
      </pc:sldChg>
      <pc:sldChg chg="modSp mod ord">
        <pc:chgData name="김 우진" userId="7bcee5eeb92dfb36" providerId="LiveId" clId="{B6280308-D372-477A-9DCA-F2E383D45F24}" dt="2021-03-16T06:19:18.893" v="13132"/>
        <pc:sldMkLst>
          <pc:docMk/>
          <pc:sldMk cId="1730369893" sldId="283"/>
        </pc:sldMkLst>
        <pc:spChg chg="mod">
          <ac:chgData name="김 우진" userId="7bcee5eeb92dfb36" providerId="LiveId" clId="{B6280308-D372-477A-9DCA-F2E383D45F24}" dt="2021-03-11T05:38:55.556" v="2941"/>
          <ac:spMkLst>
            <pc:docMk/>
            <pc:sldMk cId="1730369893" sldId="283"/>
            <ac:spMk id="28" creationId="{209EE7DE-17D2-415E-A613-FF659A596415}"/>
          </ac:spMkLst>
        </pc:spChg>
        <pc:spChg chg="mod">
          <ac:chgData name="김 우진" userId="7bcee5eeb92dfb36" providerId="LiveId" clId="{B6280308-D372-477A-9DCA-F2E383D45F24}" dt="2021-03-11T05:41:52.082" v="3248" actId="1076"/>
          <ac:spMkLst>
            <pc:docMk/>
            <pc:sldMk cId="1730369893" sldId="283"/>
            <ac:spMk id="30" creationId="{9C4F239F-1518-4607-9AD5-C8538120436F}"/>
          </ac:spMkLst>
        </pc:spChg>
        <pc:spChg chg="mod">
          <ac:chgData name="김 우진" userId="7bcee5eeb92dfb36" providerId="LiveId" clId="{B6280308-D372-477A-9DCA-F2E383D45F24}" dt="2021-03-11T05:41:41.458" v="3246" actId="1076"/>
          <ac:spMkLst>
            <pc:docMk/>
            <pc:sldMk cId="1730369893" sldId="283"/>
            <ac:spMk id="31" creationId="{E5D04273-99A3-4FA0-B418-2172BA1E2447}"/>
          </ac:spMkLst>
        </pc:spChg>
        <pc:picChg chg="mod">
          <ac:chgData name="김 우진" userId="7bcee5eeb92dfb36" providerId="LiveId" clId="{B6280308-D372-477A-9DCA-F2E383D45F24}" dt="2021-03-11T07:00:53.021" v="5324" actId="1076"/>
          <ac:picMkLst>
            <pc:docMk/>
            <pc:sldMk cId="1730369893" sldId="283"/>
            <ac:picMk id="4" creationId="{6A8BB43F-5385-46A6-8677-6F3A5950BC31}"/>
          </ac:picMkLst>
        </pc:picChg>
        <pc:picChg chg="mod">
          <ac:chgData name="김 우진" userId="7bcee5eeb92dfb36" providerId="LiveId" clId="{B6280308-D372-477A-9DCA-F2E383D45F24}" dt="2021-03-11T07:00:53.021" v="5324" actId="1076"/>
          <ac:picMkLst>
            <pc:docMk/>
            <pc:sldMk cId="1730369893" sldId="283"/>
            <ac:picMk id="7" creationId="{7A8E1DD1-39B4-4B8B-BBF4-B64CBE8F2605}"/>
          </ac:picMkLst>
        </pc:picChg>
      </pc:sldChg>
      <pc:sldChg chg="addSp modSp add del mod ord modNotesTx">
        <pc:chgData name="김 우진" userId="7bcee5eeb92dfb36" providerId="LiveId" clId="{B6280308-D372-477A-9DCA-F2E383D45F24}" dt="2021-03-16T03:43:38.414" v="12971" actId="2696"/>
        <pc:sldMkLst>
          <pc:docMk/>
          <pc:sldMk cId="410505960" sldId="284"/>
        </pc:sldMkLst>
        <pc:picChg chg="add mod">
          <ac:chgData name="김 우진" userId="7bcee5eeb92dfb36" providerId="LiveId" clId="{B6280308-D372-477A-9DCA-F2E383D45F24}" dt="2021-03-11T07:07:28.457" v="6101" actId="1076"/>
          <ac:picMkLst>
            <pc:docMk/>
            <pc:sldMk cId="410505960" sldId="284"/>
            <ac:picMk id="2" creationId="{6336558F-D549-40E3-933D-AC7BBDAF937F}"/>
          </ac:picMkLst>
        </pc:picChg>
      </pc:sldChg>
      <pc:sldChg chg="addSp delSp modSp mod">
        <pc:chgData name="김 우진" userId="7bcee5eeb92dfb36" providerId="LiveId" clId="{B6280308-D372-477A-9DCA-F2E383D45F24}" dt="2021-03-11T05:50:54.733" v="3337" actId="1076"/>
        <pc:sldMkLst>
          <pc:docMk/>
          <pc:sldMk cId="1827683277" sldId="285"/>
        </pc:sldMkLst>
        <pc:spChg chg="mod">
          <ac:chgData name="김 우진" userId="7bcee5eeb92dfb36" providerId="LiveId" clId="{B6280308-D372-477A-9DCA-F2E383D45F24}" dt="2021-03-11T05:37:28.826" v="2905" actId="1076"/>
          <ac:spMkLst>
            <pc:docMk/>
            <pc:sldMk cId="1827683277" sldId="285"/>
            <ac:spMk id="30" creationId="{50A37A20-5780-4D51-9195-D562D8C8922E}"/>
          </ac:spMkLst>
        </pc:spChg>
        <pc:grpChg chg="mod">
          <ac:chgData name="김 우진" userId="7bcee5eeb92dfb36" providerId="LiveId" clId="{B6280308-D372-477A-9DCA-F2E383D45F24}" dt="2021-03-11T05:50:54.733" v="3337" actId="1076"/>
          <ac:grpSpMkLst>
            <pc:docMk/>
            <pc:sldMk cId="1827683277" sldId="285"/>
            <ac:grpSpMk id="9" creationId="{DCE685F4-E1EB-4252-8CFA-48FD3DA22DF6}"/>
          </ac:grpSpMkLst>
        </pc:grpChg>
        <pc:picChg chg="add del">
          <ac:chgData name="김 우진" userId="7bcee5eeb92dfb36" providerId="LiveId" clId="{B6280308-D372-477A-9DCA-F2E383D45F24}" dt="2021-03-11T05:19:02.111" v="1889"/>
          <ac:picMkLst>
            <pc:docMk/>
            <pc:sldMk cId="1827683277" sldId="285"/>
            <ac:picMk id="3" creationId="{15F9ED78-67C0-417F-9EE2-BF3642CB925E}"/>
          </ac:picMkLst>
        </pc:picChg>
        <pc:picChg chg="add del mod">
          <ac:chgData name="김 우진" userId="7bcee5eeb92dfb36" providerId="LiveId" clId="{B6280308-D372-477A-9DCA-F2E383D45F24}" dt="2021-03-11T05:19:09.449" v="1893" actId="21"/>
          <ac:picMkLst>
            <pc:docMk/>
            <pc:sldMk cId="1827683277" sldId="285"/>
            <ac:picMk id="7" creationId="{BE4162DF-6F91-4E51-9A89-A0FB3173D639}"/>
          </ac:picMkLst>
        </pc:picChg>
      </pc:sldChg>
      <pc:sldChg chg="addSp delSp modSp add del mod">
        <pc:chgData name="김 우진" userId="7bcee5eeb92dfb36" providerId="LiveId" clId="{B6280308-D372-477A-9DCA-F2E383D45F24}" dt="2021-03-11T05:36:50.095" v="2895" actId="2696"/>
        <pc:sldMkLst>
          <pc:docMk/>
          <pc:sldMk cId="683919825" sldId="286"/>
        </pc:sldMkLst>
        <pc:picChg chg="del">
          <ac:chgData name="김 우진" userId="7bcee5eeb92dfb36" providerId="LiveId" clId="{B6280308-D372-477A-9DCA-F2E383D45F24}" dt="2021-03-11T05:19:30.521" v="1898" actId="21"/>
          <ac:picMkLst>
            <pc:docMk/>
            <pc:sldMk cId="683919825" sldId="286"/>
            <ac:picMk id="2" creationId="{9AD82065-D49D-4AAB-996F-94B39D19C940}"/>
          </ac:picMkLst>
        </pc:picChg>
        <pc:picChg chg="add mod">
          <ac:chgData name="김 우진" userId="7bcee5eeb92dfb36" providerId="LiveId" clId="{B6280308-D372-477A-9DCA-F2E383D45F24}" dt="2021-03-11T05:20:13.082" v="1907" actId="1076"/>
          <ac:picMkLst>
            <pc:docMk/>
            <pc:sldMk cId="683919825" sldId="286"/>
            <ac:picMk id="3" creationId="{0C68BCA3-0812-4968-985D-0A7668EF35DC}"/>
          </ac:picMkLst>
        </pc:picChg>
        <pc:picChg chg="add mod">
          <ac:chgData name="김 우진" userId="7bcee5eeb92dfb36" providerId="LiveId" clId="{B6280308-D372-477A-9DCA-F2E383D45F24}" dt="2021-03-11T05:20:14.162" v="1908" actId="1076"/>
          <ac:picMkLst>
            <pc:docMk/>
            <pc:sldMk cId="683919825" sldId="286"/>
            <ac:picMk id="4" creationId="{9697F635-7C85-4492-A903-6B235554B685}"/>
          </ac:picMkLst>
        </pc:picChg>
      </pc:sldChg>
      <pc:sldChg chg="addSp delSp modSp mod modNotesTx">
        <pc:chgData name="김 우진" userId="7bcee5eeb92dfb36" providerId="LiveId" clId="{B6280308-D372-477A-9DCA-F2E383D45F24}" dt="2021-03-16T06:18:45.909" v="13128" actId="1076"/>
        <pc:sldMkLst>
          <pc:docMk/>
          <pc:sldMk cId="1944569372" sldId="287"/>
        </pc:sldMkLst>
        <pc:spChg chg="add del mod">
          <ac:chgData name="김 우진" userId="7bcee5eeb92dfb36" providerId="LiveId" clId="{B6280308-D372-477A-9DCA-F2E383D45F24}" dt="2021-03-11T06:38:36.355" v="4622" actId="21"/>
          <ac:spMkLst>
            <pc:docMk/>
            <pc:sldMk cId="1944569372" sldId="287"/>
            <ac:spMk id="6" creationId="{5154F3B7-C5A9-403E-BCD4-8A096D82483A}"/>
          </ac:spMkLst>
        </pc:spChg>
        <pc:spChg chg="mod">
          <ac:chgData name="김 우진" userId="7bcee5eeb92dfb36" providerId="LiveId" clId="{B6280308-D372-477A-9DCA-F2E383D45F24}" dt="2021-03-11T05:38:17.288" v="2915"/>
          <ac:spMkLst>
            <pc:docMk/>
            <pc:sldMk cId="1944569372" sldId="287"/>
            <ac:spMk id="28" creationId="{209EE7DE-17D2-415E-A613-FF659A596415}"/>
          </ac:spMkLst>
        </pc:spChg>
        <pc:spChg chg="add mod">
          <ac:chgData name="김 우진" userId="7bcee5eeb92dfb36" providerId="LiveId" clId="{B6280308-D372-477A-9DCA-F2E383D45F24}" dt="2021-03-13T06:28:14.235" v="11782"/>
          <ac:spMkLst>
            <pc:docMk/>
            <pc:sldMk cId="1944569372" sldId="287"/>
            <ac:spMk id="29" creationId="{98AD9D77-5D35-4469-B08F-EC4BD3C3755A}"/>
          </ac:spMkLst>
        </pc:spChg>
        <pc:spChg chg="add del mod">
          <ac:chgData name="김 우진" userId="7bcee5eeb92dfb36" providerId="LiveId" clId="{B6280308-D372-477A-9DCA-F2E383D45F24}" dt="2021-03-11T06:10:26.639" v="3463"/>
          <ac:spMkLst>
            <pc:docMk/>
            <pc:sldMk cId="1944569372" sldId="287"/>
            <ac:spMk id="29" creationId="{BD53370B-57B3-4E41-81D4-BCF569783449}"/>
          </ac:spMkLst>
        </pc:spChg>
        <pc:spChg chg="add mod">
          <ac:chgData name="김 우진" userId="7bcee5eeb92dfb36" providerId="LiveId" clId="{B6280308-D372-477A-9DCA-F2E383D45F24}" dt="2021-03-16T06:18:32.029" v="13125" actId="1076"/>
          <ac:spMkLst>
            <pc:docMk/>
            <pc:sldMk cId="1944569372" sldId="287"/>
            <ac:spMk id="30" creationId="{FE5429CA-C8F8-4DE5-9F20-1D1B78519049}"/>
          </ac:spMkLst>
        </pc:spChg>
        <pc:spChg chg="add mod">
          <ac:chgData name="김 우진" userId="7bcee5eeb92dfb36" providerId="LiveId" clId="{B6280308-D372-477A-9DCA-F2E383D45F24}" dt="2021-03-16T06:18:45.909" v="13128" actId="1076"/>
          <ac:spMkLst>
            <pc:docMk/>
            <pc:sldMk cId="1944569372" sldId="287"/>
            <ac:spMk id="31" creationId="{2DE60DA0-AFB9-4BA2-A2B4-1CF4996AF70D}"/>
          </ac:spMkLst>
        </pc:spChg>
        <pc:spChg chg="add mod">
          <ac:chgData name="김 우진" userId="7bcee5eeb92dfb36" providerId="LiveId" clId="{B6280308-D372-477A-9DCA-F2E383D45F24}" dt="2021-03-16T06:18:32.029" v="13125" actId="1076"/>
          <ac:spMkLst>
            <pc:docMk/>
            <pc:sldMk cId="1944569372" sldId="287"/>
            <ac:spMk id="32" creationId="{EBB8D30F-AA5C-4F1E-9242-4940F71B3561}"/>
          </ac:spMkLst>
        </pc:spChg>
        <pc:picChg chg="add mod">
          <ac:chgData name="김 우진" userId="7bcee5eeb92dfb36" providerId="LiveId" clId="{B6280308-D372-477A-9DCA-F2E383D45F24}" dt="2021-03-16T06:18:40.237" v="13127" actId="1076"/>
          <ac:picMkLst>
            <pc:docMk/>
            <pc:sldMk cId="1944569372" sldId="287"/>
            <ac:picMk id="2" creationId="{07D01EC8-89E4-4E12-81C0-9335109C83AA}"/>
          </ac:picMkLst>
        </pc:picChg>
        <pc:picChg chg="add del mod">
          <ac:chgData name="김 우진" userId="7bcee5eeb92dfb36" providerId="LiveId" clId="{B6280308-D372-477A-9DCA-F2E383D45F24}" dt="2021-03-11T06:05:53.936" v="3348" actId="21"/>
          <ac:picMkLst>
            <pc:docMk/>
            <pc:sldMk cId="1944569372" sldId="287"/>
            <ac:picMk id="3" creationId="{9A091F43-E8BA-41F6-85F1-B2B8A1FB91BF}"/>
          </ac:picMkLst>
        </pc:picChg>
      </pc:sldChg>
      <pc:sldChg chg="add del">
        <pc:chgData name="김 우진" userId="7bcee5eeb92dfb36" providerId="LiveId" clId="{B6280308-D372-477A-9DCA-F2E383D45F24}" dt="2021-03-11T05:19:16.565" v="1896"/>
        <pc:sldMkLst>
          <pc:docMk/>
          <pc:sldMk cId="2988497990" sldId="287"/>
        </pc:sldMkLst>
      </pc:sldChg>
      <pc:sldChg chg="addSp delSp modSp add del mod ord">
        <pc:chgData name="김 우진" userId="7bcee5eeb92dfb36" providerId="LiveId" clId="{B6280308-D372-477A-9DCA-F2E383D45F24}" dt="2021-03-16T06:18:34.754" v="13126" actId="2696"/>
        <pc:sldMkLst>
          <pc:docMk/>
          <pc:sldMk cId="4155628305" sldId="288"/>
        </pc:sldMkLst>
        <pc:spChg chg="mod">
          <ac:chgData name="김 우진" userId="7bcee5eeb92dfb36" providerId="LiveId" clId="{B6280308-D372-477A-9DCA-F2E383D45F24}" dt="2021-03-11T06:11:04.725" v="3559"/>
          <ac:spMkLst>
            <pc:docMk/>
            <pc:sldMk cId="4155628305" sldId="288"/>
            <ac:spMk id="29" creationId="{BD53370B-57B3-4E41-81D4-BCF569783449}"/>
          </ac:spMkLst>
        </pc:spChg>
        <pc:spChg chg="add mod">
          <ac:chgData name="김 우진" userId="7bcee5eeb92dfb36" providerId="LiveId" clId="{B6280308-D372-477A-9DCA-F2E383D45F24}" dt="2021-03-11T06:12:29.293" v="3845" actId="1076"/>
          <ac:spMkLst>
            <pc:docMk/>
            <pc:sldMk cId="4155628305" sldId="288"/>
            <ac:spMk id="30" creationId="{B9CCC1DE-EE8B-46C1-8DAF-9FA16CE8A282}"/>
          </ac:spMkLst>
        </pc:spChg>
        <pc:spChg chg="add mod">
          <ac:chgData name="김 우진" userId="7bcee5eeb92dfb36" providerId="LiveId" clId="{B6280308-D372-477A-9DCA-F2E383D45F24}" dt="2021-03-11T06:12:29.293" v="3845" actId="1076"/>
          <ac:spMkLst>
            <pc:docMk/>
            <pc:sldMk cId="4155628305" sldId="288"/>
            <ac:spMk id="31" creationId="{DA99FA23-E584-4487-A544-C969034DA36B}"/>
          </ac:spMkLst>
        </pc:spChg>
        <pc:picChg chg="del">
          <ac:chgData name="김 우진" userId="7bcee5eeb92dfb36" providerId="LiveId" clId="{B6280308-D372-477A-9DCA-F2E383D45F24}" dt="2021-03-11T06:05:55.273" v="3349" actId="21"/>
          <ac:picMkLst>
            <pc:docMk/>
            <pc:sldMk cId="4155628305" sldId="288"/>
            <ac:picMk id="2" creationId="{07D01EC8-89E4-4E12-81C0-9335109C83AA}"/>
          </ac:picMkLst>
        </pc:picChg>
        <pc:picChg chg="mod">
          <ac:chgData name="김 우진" userId="7bcee5eeb92dfb36" providerId="LiveId" clId="{B6280308-D372-477A-9DCA-F2E383D45F24}" dt="2021-03-11T06:10:35.331" v="3465" actId="14100"/>
          <ac:picMkLst>
            <pc:docMk/>
            <pc:sldMk cId="4155628305" sldId="288"/>
            <ac:picMk id="3" creationId="{9A091F43-E8BA-41F6-85F1-B2B8A1FB91BF}"/>
          </ac:picMkLst>
        </pc:picChg>
      </pc:sldChg>
      <pc:sldChg chg="addSp delSp modSp mod">
        <pc:chgData name="김 우진" userId="7bcee5eeb92dfb36" providerId="LiveId" clId="{B6280308-D372-477A-9DCA-F2E383D45F24}" dt="2021-03-16T14:06:20.663" v="13907"/>
        <pc:sldMkLst>
          <pc:docMk/>
          <pc:sldMk cId="2763329018" sldId="290"/>
        </pc:sldMkLst>
        <pc:spChg chg="mod">
          <ac:chgData name="김 우진" userId="7bcee5eeb92dfb36" providerId="LiveId" clId="{B6280308-D372-477A-9DCA-F2E383D45F24}" dt="2021-03-16T06:32:03.540" v="13340" actId="113"/>
          <ac:spMkLst>
            <pc:docMk/>
            <pc:sldMk cId="2763329018" sldId="290"/>
            <ac:spMk id="37" creationId="{F1818E7B-5225-4A39-B3B5-F323E090964D}"/>
          </ac:spMkLst>
        </pc:spChg>
        <pc:spChg chg="add mod">
          <ac:chgData name="김 우진" userId="7bcee5eeb92dfb36" providerId="LiveId" clId="{B6280308-D372-477A-9DCA-F2E383D45F24}" dt="2021-03-16T06:57:33.151" v="13693"/>
          <ac:spMkLst>
            <pc:docMk/>
            <pc:sldMk cId="2763329018" sldId="290"/>
            <ac:spMk id="40" creationId="{C5FA6998-A4E2-4F94-90BF-C9660E7A3514}"/>
          </ac:spMkLst>
        </pc:spChg>
        <pc:picChg chg="add del mod">
          <ac:chgData name="김 우진" userId="7bcee5eeb92dfb36" providerId="LiveId" clId="{B6280308-D372-477A-9DCA-F2E383D45F24}" dt="2021-03-16T13:08:23.336" v="13844"/>
          <ac:picMkLst>
            <pc:docMk/>
            <pc:sldMk cId="2763329018" sldId="290"/>
            <ac:picMk id="2" creationId="{753AD676-4212-4659-93D6-AB8DAF2AD61D}"/>
          </ac:picMkLst>
        </pc:picChg>
        <pc:picChg chg="add del mod">
          <ac:chgData name="김 우진" userId="7bcee5eeb92dfb36" providerId="LiveId" clId="{B6280308-D372-477A-9DCA-F2E383D45F24}" dt="2021-03-16T13:09:07.082" v="13845"/>
          <ac:picMkLst>
            <pc:docMk/>
            <pc:sldMk cId="2763329018" sldId="290"/>
            <ac:picMk id="3" creationId="{35EF4DFC-6AEF-47F1-A2CB-646870660A87}"/>
          </ac:picMkLst>
        </pc:picChg>
        <pc:picChg chg="add del mod">
          <ac:chgData name="김 우진" userId="7bcee5eeb92dfb36" providerId="LiveId" clId="{B6280308-D372-477A-9DCA-F2E383D45F24}" dt="2021-03-16T13:09:21.089" v="13846"/>
          <ac:picMkLst>
            <pc:docMk/>
            <pc:sldMk cId="2763329018" sldId="290"/>
            <ac:picMk id="4" creationId="{D3AB284F-B581-4558-80A8-FECB7CE9522B}"/>
          </ac:picMkLst>
        </pc:picChg>
        <pc:picChg chg="add del mod">
          <ac:chgData name="김 우진" userId="7bcee5eeb92dfb36" providerId="LiveId" clId="{B6280308-D372-477A-9DCA-F2E383D45F24}" dt="2021-03-16T13:09:47.589" v="13847"/>
          <ac:picMkLst>
            <pc:docMk/>
            <pc:sldMk cId="2763329018" sldId="290"/>
            <ac:picMk id="6" creationId="{0C20503D-1905-4F53-B7A6-5AF86B50EE46}"/>
          </ac:picMkLst>
        </pc:picChg>
        <pc:picChg chg="add del mod">
          <ac:chgData name="김 우진" userId="7bcee5eeb92dfb36" providerId="LiveId" clId="{B6280308-D372-477A-9DCA-F2E383D45F24}" dt="2021-03-16T13:56:40.059" v="13899"/>
          <ac:picMkLst>
            <pc:docMk/>
            <pc:sldMk cId="2763329018" sldId="290"/>
            <ac:picMk id="7" creationId="{FF3038DD-CED3-4E33-9732-6112DA636D4F}"/>
          </ac:picMkLst>
        </pc:picChg>
        <pc:picChg chg="add del mod">
          <ac:chgData name="김 우진" userId="7bcee5eeb92dfb36" providerId="LiveId" clId="{B6280308-D372-477A-9DCA-F2E383D45F24}" dt="2021-03-16T13:56:58.261" v="13900"/>
          <ac:picMkLst>
            <pc:docMk/>
            <pc:sldMk cId="2763329018" sldId="290"/>
            <ac:picMk id="9" creationId="{497B8E64-61CA-40AF-B229-9361098C6CD9}"/>
          </ac:picMkLst>
        </pc:picChg>
        <pc:picChg chg="add del mod">
          <ac:chgData name="김 우진" userId="7bcee5eeb92dfb36" providerId="LiveId" clId="{B6280308-D372-477A-9DCA-F2E383D45F24}" dt="2021-03-16T13:57:48.893" v="13901"/>
          <ac:picMkLst>
            <pc:docMk/>
            <pc:sldMk cId="2763329018" sldId="290"/>
            <ac:picMk id="10" creationId="{B4DAFCE2-46A3-49C0-86B2-CB4616B7F12F}"/>
          </ac:picMkLst>
        </pc:picChg>
        <pc:picChg chg="add del mod">
          <ac:chgData name="김 우진" userId="7bcee5eeb92dfb36" providerId="LiveId" clId="{B6280308-D372-477A-9DCA-F2E383D45F24}" dt="2021-03-16T13:58:56.754" v="13902"/>
          <ac:picMkLst>
            <pc:docMk/>
            <pc:sldMk cId="2763329018" sldId="290"/>
            <ac:picMk id="11" creationId="{7AF1CD79-CC1E-49AD-8680-B3B6C2661CEF}"/>
          </ac:picMkLst>
        </pc:picChg>
        <pc:picChg chg="add del mod">
          <ac:chgData name="김 우진" userId="7bcee5eeb92dfb36" providerId="LiveId" clId="{B6280308-D372-477A-9DCA-F2E383D45F24}" dt="2021-03-16T14:00:54.386" v="13903"/>
          <ac:picMkLst>
            <pc:docMk/>
            <pc:sldMk cId="2763329018" sldId="290"/>
            <ac:picMk id="12" creationId="{C0AC651C-54CE-43ED-8094-8AD419630694}"/>
          </ac:picMkLst>
        </pc:picChg>
        <pc:picChg chg="add del mod">
          <ac:chgData name="김 우진" userId="7bcee5eeb92dfb36" providerId="LiveId" clId="{B6280308-D372-477A-9DCA-F2E383D45F24}" dt="2021-03-16T14:02:57.136" v="13904"/>
          <ac:picMkLst>
            <pc:docMk/>
            <pc:sldMk cId="2763329018" sldId="290"/>
            <ac:picMk id="13" creationId="{5025149D-0402-4BAC-835C-176E9568E2BF}"/>
          </ac:picMkLst>
        </pc:picChg>
        <pc:picChg chg="add del mod">
          <ac:chgData name="김 우진" userId="7bcee5eeb92dfb36" providerId="LiveId" clId="{B6280308-D372-477A-9DCA-F2E383D45F24}" dt="2021-03-16T14:04:00.489" v="13905"/>
          <ac:picMkLst>
            <pc:docMk/>
            <pc:sldMk cId="2763329018" sldId="290"/>
            <ac:picMk id="14" creationId="{D2107070-B352-4D07-95FA-D4049B926005}"/>
          </ac:picMkLst>
        </pc:picChg>
        <pc:picChg chg="add del mod">
          <ac:chgData name="김 우진" userId="7bcee5eeb92dfb36" providerId="LiveId" clId="{B6280308-D372-477A-9DCA-F2E383D45F24}" dt="2021-03-16T14:04:50.141" v="13906"/>
          <ac:picMkLst>
            <pc:docMk/>
            <pc:sldMk cId="2763329018" sldId="290"/>
            <ac:picMk id="31" creationId="{CD3D7AB0-00CA-4925-A32A-88D8CEFE2E1D}"/>
          </ac:picMkLst>
        </pc:picChg>
        <pc:picChg chg="add del mod">
          <ac:chgData name="김 우진" userId="7bcee5eeb92dfb36" providerId="LiveId" clId="{B6280308-D372-477A-9DCA-F2E383D45F24}" dt="2021-03-16T14:06:20.663" v="13907"/>
          <ac:picMkLst>
            <pc:docMk/>
            <pc:sldMk cId="2763329018" sldId="290"/>
            <ac:picMk id="49" creationId="{1F5BBE72-5881-4789-A9EC-B751D7495D4C}"/>
          </ac:picMkLst>
        </pc:picChg>
        <pc:picChg chg="add mod">
          <ac:chgData name="김 우진" userId="7bcee5eeb92dfb36" providerId="LiveId" clId="{B6280308-D372-477A-9DCA-F2E383D45F24}" dt="2021-03-16T14:06:20.663" v="13907"/>
          <ac:picMkLst>
            <pc:docMk/>
            <pc:sldMk cId="2763329018" sldId="290"/>
            <ac:picMk id="50" creationId="{FB778BC5-68FF-4F2D-B77E-500BE2446292}"/>
          </ac:picMkLst>
        </pc:picChg>
        <pc:inkChg chg="add del">
          <ac:chgData name="김 우진" userId="7bcee5eeb92dfb36" providerId="LiveId" clId="{B6280308-D372-477A-9DCA-F2E383D45F24}" dt="2021-03-16T13:51:41.232" v="13898" actId="21"/>
          <ac:inkMkLst>
            <pc:docMk/>
            <pc:sldMk cId="2763329018" sldId="290"/>
            <ac:inkMk id="8" creationId="{41F8C268-CF03-41CB-8EF4-7DF7415E36F4}"/>
          </ac:inkMkLst>
        </pc:inkChg>
      </pc:sldChg>
      <pc:sldChg chg="addSp delSp modSp add mod modNotesTx">
        <pc:chgData name="김 우진" userId="7bcee5eeb92dfb36" providerId="LiveId" clId="{B6280308-D372-477A-9DCA-F2E383D45F24}" dt="2021-03-16T03:48:45.866" v="13039" actId="1076"/>
        <pc:sldMkLst>
          <pc:docMk/>
          <pc:sldMk cId="4286265624" sldId="291"/>
        </pc:sldMkLst>
        <pc:spChg chg="mod">
          <ac:chgData name="김 우진" userId="7bcee5eeb92dfb36" providerId="LiveId" clId="{B6280308-D372-477A-9DCA-F2E383D45F24}" dt="2021-03-11T06:35:43.751" v="4445"/>
          <ac:spMkLst>
            <pc:docMk/>
            <pc:sldMk cId="4286265624" sldId="291"/>
            <ac:spMk id="4" creationId="{CFC88C17-4134-41CC-A038-3CA99580F10A}"/>
          </ac:spMkLst>
        </pc:spChg>
        <pc:spChg chg="del">
          <ac:chgData name="김 우진" userId="7bcee5eeb92dfb36" providerId="LiveId" clId="{B6280308-D372-477A-9DCA-F2E383D45F24}" dt="2021-03-11T06:32:20.590" v="4280" actId="21"/>
          <ac:spMkLst>
            <pc:docMk/>
            <pc:sldMk cId="4286265624" sldId="291"/>
            <ac:spMk id="29" creationId="{8DDBE35C-EDFB-49A8-884C-4526340ABB2B}"/>
          </ac:spMkLst>
        </pc:spChg>
        <pc:spChg chg="add mod">
          <ac:chgData name="김 우진" userId="7bcee5eeb92dfb36" providerId="LiveId" clId="{B6280308-D372-477A-9DCA-F2E383D45F24}" dt="2021-03-16T03:48:45.866" v="13039" actId="1076"/>
          <ac:spMkLst>
            <pc:docMk/>
            <pc:sldMk cId="4286265624" sldId="291"/>
            <ac:spMk id="34" creationId="{A4E45585-52BF-44EB-BD69-955DD4EB9F72}"/>
          </ac:spMkLst>
        </pc:spChg>
        <pc:spChg chg="add del mod">
          <ac:chgData name="김 우진" userId="7bcee5eeb92dfb36" providerId="LiveId" clId="{B6280308-D372-477A-9DCA-F2E383D45F24}" dt="2021-03-11T06:38:43.644" v="4624" actId="21"/>
          <ac:spMkLst>
            <pc:docMk/>
            <pc:sldMk cId="4286265624" sldId="291"/>
            <ac:spMk id="35" creationId="{5E7B98AD-8188-4E16-BD92-41943472C40B}"/>
          </ac:spMkLst>
        </pc:spChg>
        <pc:graphicFrameChg chg="del">
          <ac:chgData name="김 우진" userId="7bcee5eeb92dfb36" providerId="LiveId" clId="{B6280308-D372-477A-9DCA-F2E383D45F24}" dt="2021-03-11T06:32:20.590" v="4280" actId="21"/>
          <ac:graphicFrameMkLst>
            <pc:docMk/>
            <pc:sldMk cId="4286265624" sldId="291"/>
            <ac:graphicFrameMk id="6" creationId="{143B938F-4480-475A-BF89-4851F9754261}"/>
          </ac:graphicFrameMkLst>
        </pc:graphicFrameChg>
        <pc:picChg chg="add mod">
          <ac:chgData name="김 우진" userId="7bcee5eeb92dfb36" providerId="LiveId" clId="{B6280308-D372-477A-9DCA-F2E383D45F24}" dt="2021-03-16T03:48:26.044" v="13036" actId="1076"/>
          <ac:picMkLst>
            <pc:docMk/>
            <pc:sldMk cId="4286265624" sldId="291"/>
            <ac:picMk id="2" creationId="{786A3FD0-C56F-44DF-8084-5B8F34FC7FCA}"/>
          </ac:picMkLst>
        </pc:picChg>
        <pc:picChg chg="add mod">
          <ac:chgData name="김 우진" userId="7bcee5eeb92dfb36" providerId="LiveId" clId="{B6280308-D372-477A-9DCA-F2E383D45F24}" dt="2021-03-16T03:48:26.044" v="13036" actId="1076"/>
          <ac:picMkLst>
            <pc:docMk/>
            <pc:sldMk cId="4286265624" sldId="291"/>
            <ac:picMk id="30" creationId="{101E3E12-2C66-4B39-A33E-D234336910E5}"/>
          </ac:picMkLst>
        </pc:picChg>
        <pc:inkChg chg="add del">
          <ac:chgData name="김 우진" userId="7bcee5eeb92dfb36" providerId="LiveId" clId="{B6280308-D372-477A-9DCA-F2E383D45F24}" dt="2021-03-11T06:33:17.209" v="4372" actId="9405"/>
          <ac:inkMkLst>
            <pc:docMk/>
            <pc:sldMk cId="4286265624" sldId="291"/>
            <ac:inkMk id="2" creationId="{DC87A8F6-A75C-48A2-8B3F-D85AB10FE08B}"/>
          </ac:inkMkLst>
        </pc:inkChg>
        <pc:inkChg chg="add del">
          <ac:chgData name="김 우진" userId="7bcee5eeb92dfb36" providerId="LiveId" clId="{B6280308-D372-477A-9DCA-F2E383D45F24}" dt="2021-03-11T06:33:23.127" v="4374" actId="9405"/>
          <ac:inkMkLst>
            <pc:docMk/>
            <pc:sldMk cId="4286265624" sldId="291"/>
            <ac:inkMk id="3" creationId="{B7AE6874-60AE-4AA3-80A8-98D4E684C9FC}"/>
          </ac:inkMkLst>
        </pc:inkChg>
        <pc:inkChg chg="add del">
          <ac:chgData name="김 우진" userId="7bcee5eeb92dfb36" providerId="LiveId" clId="{B6280308-D372-477A-9DCA-F2E383D45F24}" dt="2021-03-11T06:35:52.904" v="4447" actId="34122"/>
          <ac:inkMkLst>
            <pc:docMk/>
            <pc:sldMk cId="4286265624" sldId="291"/>
            <ac:inkMk id="7" creationId="{51AD303A-2A66-43D8-9B2D-92E447EA6EDE}"/>
          </ac:inkMkLst>
        </pc:inkChg>
        <pc:inkChg chg="add del">
          <ac:chgData name="김 우진" userId="7bcee5eeb92dfb36" providerId="LiveId" clId="{B6280308-D372-477A-9DCA-F2E383D45F24}" dt="2021-03-11T06:33:46.054" v="4377" actId="9405"/>
          <ac:inkMkLst>
            <pc:docMk/>
            <pc:sldMk cId="4286265624" sldId="291"/>
            <ac:inkMk id="8" creationId="{16A25DE3-DF0C-493C-8617-FC1A1AD3FE7A}"/>
          </ac:inkMkLst>
        </pc:inkChg>
        <pc:inkChg chg="add del">
          <ac:chgData name="김 우진" userId="7bcee5eeb92dfb36" providerId="LiveId" clId="{B6280308-D372-477A-9DCA-F2E383D45F24}" dt="2021-03-11T06:33:48.558" v="4379" actId="9405"/>
          <ac:inkMkLst>
            <pc:docMk/>
            <pc:sldMk cId="4286265624" sldId="291"/>
            <ac:inkMk id="9" creationId="{9EA59D17-E898-4E2B-9F58-DE48A506EDE4}"/>
          </ac:inkMkLst>
        </pc:inkChg>
        <pc:inkChg chg="add del">
          <ac:chgData name="김 우진" userId="7bcee5eeb92dfb36" providerId="LiveId" clId="{B6280308-D372-477A-9DCA-F2E383D45F24}" dt="2021-03-11T06:33:51.107" v="4381" actId="9405"/>
          <ac:inkMkLst>
            <pc:docMk/>
            <pc:sldMk cId="4286265624" sldId="291"/>
            <ac:inkMk id="10" creationId="{0836B9A4-9FA8-43BA-8DC5-16B8878865C9}"/>
          </ac:inkMkLst>
        </pc:inkChg>
        <pc:inkChg chg="add del">
          <ac:chgData name="김 우진" userId="7bcee5eeb92dfb36" providerId="LiveId" clId="{B6280308-D372-477A-9DCA-F2E383D45F24}" dt="2021-03-11T06:36:45.634" v="4456" actId="9405"/>
          <ac:inkMkLst>
            <pc:docMk/>
            <pc:sldMk cId="4286265624" sldId="291"/>
            <ac:inkMk id="11" creationId="{BCA3857B-8F39-4590-8FBD-09E467C15CF5}"/>
          </ac:inkMkLst>
        </pc:inkChg>
        <pc:inkChg chg="add del">
          <ac:chgData name="김 우진" userId="7bcee5eeb92dfb36" providerId="LiveId" clId="{B6280308-D372-477A-9DCA-F2E383D45F24}" dt="2021-03-11T06:36:45.249" v="4455" actId="9405"/>
          <ac:inkMkLst>
            <pc:docMk/>
            <pc:sldMk cId="4286265624" sldId="291"/>
            <ac:inkMk id="12" creationId="{3677E2F6-D6C0-4391-A066-E328793615F0}"/>
          </ac:inkMkLst>
        </pc:inkChg>
        <pc:inkChg chg="add del">
          <ac:chgData name="김 우진" userId="7bcee5eeb92dfb36" providerId="LiveId" clId="{B6280308-D372-477A-9DCA-F2E383D45F24}" dt="2021-03-11T06:36:48.427" v="4458" actId="9405"/>
          <ac:inkMkLst>
            <pc:docMk/>
            <pc:sldMk cId="4286265624" sldId="291"/>
            <ac:inkMk id="13" creationId="{6414F6E0-62C4-498A-8061-8F8406F3D1C4}"/>
          </ac:inkMkLst>
        </pc:inkChg>
        <pc:inkChg chg="add del">
          <ac:chgData name="김 우진" userId="7bcee5eeb92dfb36" providerId="LiveId" clId="{B6280308-D372-477A-9DCA-F2E383D45F24}" dt="2021-03-11T06:36:58.220" v="4460" actId="9405"/>
          <ac:inkMkLst>
            <pc:docMk/>
            <pc:sldMk cId="4286265624" sldId="291"/>
            <ac:inkMk id="14" creationId="{177D104F-1107-44E4-8489-84B67BBCA2D9}"/>
          </ac:inkMkLst>
        </pc:inkChg>
        <pc:inkChg chg="add del">
          <ac:chgData name="김 우진" userId="7bcee5eeb92dfb36" providerId="LiveId" clId="{B6280308-D372-477A-9DCA-F2E383D45F24}" dt="2021-03-11T06:37:01.508" v="4462" actId="9405"/>
          <ac:inkMkLst>
            <pc:docMk/>
            <pc:sldMk cId="4286265624" sldId="291"/>
            <ac:inkMk id="31" creationId="{B99E7119-4481-45AD-A838-10212E8F265A}"/>
          </ac:inkMkLst>
        </pc:inkChg>
      </pc:sldChg>
      <pc:sldChg chg="addSp modSp new del mod ord">
        <pc:chgData name="김 우진" userId="7bcee5eeb92dfb36" providerId="LiveId" clId="{B6280308-D372-477A-9DCA-F2E383D45F24}" dt="2021-03-13T05:52:13.170" v="10499" actId="2696"/>
        <pc:sldMkLst>
          <pc:docMk/>
          <pc:sldMk cId="1897295759" sldId="292"/>
        </pc:sldMkLst>
        <pc:grpChg chg="mod">
          <ac:chgData name="김 우진" userId="7bcee5eeb92dfb36" providerId="LiveId" clId="{B6280308-D372-477A-9DCA-F2E383D45F24}" dt="2021-03-11T06:55:30.631" v="5285"/>
          <ac:grpSpMkLst>
            <pc:docMk/>
            <pc:sldMk cId="1897295759" sldId="292"/>
            <ac:grpSpMk id="7" creationId="{D28A6E2A-963B-46DA-A934-E82EBECEE2F1}"/>
          </ac:grpSpMkLst>
        </pc:grpChg>
        <pc:grpChg chg="mod">
          <ac:chgData name="김 우진" userId="7bcee5eeb92dfb36" providerId="LiveId" clId="{B6280308-D372-477A-9DCA-F2E383D45F24}" dt="2021-03-11T06:55:32.099" v="5288"/>
          <ac:grpSpMkLst>
            <pc:docMk/>
            <pc:sldMk cId="1897295759" sldId="292"/>
            <ac:grpSpMk id="10" creationId="{80C8E1B8-B226-43B6-A40D-F8B5F0806611}"/>
          </ac:grpSpMkLst>
        </pc:grpChg>
        <pc:grpChg chg="mod">
          <ac:chgData name="김 우진" userId="7bcee5eeb92dfb36" providerId="LiveId" clId="{B6280308-D372-477A-9DCA-F2E383D45F24}" dt="2021-03-11T06:56:33.515" v="5307"/>
          <ac:grpSpMkLst>
            <pc:docMk/>
            <pc:sldMk cId="1897295759" sldId="292"/>
            <ac:grpSpMk id="22" creationId="{91AB7D65-75E8-4FA9-AFC9-E6CBED727E39}"/>
          </ac:grpSpMkLst>
        </pc:grpChg>
        <pc:picChg chg="add mod">
          <ac:chgData name="김 우진" userId="7bcee5eeb92dfb36" providerId="LiveId" clId="{B6280308-D372-477A-9DCA-F2E383D45F24}" dt="2021-03-11T06:54:09.813" v="5276" actId="1076"/>
          <ac:picMkLst>
            <pc:docMk/>
            <pc:sldMk cId="1897295759" sldId="292"/>
            <ac:picMk id="2" creationId="{1350B7D5-AC6E-4D67-90E1-F5A3589408BB}"/>
          </ac:picMkLst>
        </pc:picChg>
        <pc:picChg chg="add mod">
          <ac:chgData name="김 우진" userId="7bcee5eeb92dfb36" providerId="LiveId" clId="{B6280308-D372-477A-9DCA-F2E383D45F24}" dt="2021-03-11T06:54:32.534" v="5280" actId="1076"/>
          <ac:picMkLst>
            <pc:docMk/>
            <pc:sldMk cId="1897295759" sldId="292"/>
            <ac:picMk id="3" creationId="{90A32CFF-C72D-456A-906D-C33405B2DB8D}"/>
          </ac:picMkLst>
        </pc:picChg>
        <pc:picChg chg="add mod">
          <ac:chgData name="김 우진" userId="7bcee5eeb92dfb36" providerId="LiveId" clId="{B6280308-D372-477A-9DCA-F2E383D45F24}" dt="2021-03-11T06:55:24.717" v="5282" actId="1076"/>
          <ac:picMkLst>
            <pc:docMk/>
            <pc:sldMk cId="1897295759" sldId="292"/>
            <ac:picMk id="4" creationId="{89EDE90F-6CC0-4D35-8E77-A8DC84690707}"/>
          </ac:picMkLst>
        </pc:picChg>
        <pc:picChg chg="add mod">
          <ac:chgData name="김 우진" userId="7bcee5eeb92dfb36" providerId="LiveId" clId="{B6280308-D372-477A-9DCA-F2E383D45F24}" dt="2021-03-11T06:55:55.145" v="5294" actId="14100"/>
          <ac:picMkLst>
            <pc:docMk/>
            <pc:sldMk cId="1897295759" sldId="292"/>
            <ac:picMk id="14" creationId="{AA912121-1B52-4D40-BC48-46F6F7522D78}"/>
          </ac:picMkLst>
        </pc:picChg>
        <pc:picChg chg="add mod">
          <ac:chgData name="김 우진" userId="7bcee5eeb92dfb36" providerId="LiveId" clId="{B6280308-D372-477A-9DCA-F2E383D45F24}" dt="2021-03-11T07:16:52.652" v="6400" actId="14100"/>
          <ac:picMkLst>
            <pc:docMk/>
            <pc:sldMk cId="1897295759" sldId="292"/>
            <ac:picMk id="18" creationId="{42B4D8C0-88AB-4A88-8AD0-3D207702D460}"/>
          </ac:picMkLst>
        </pc:picChg>
        <pc:inkChg chg="add mod">
          <ac:chgData name="김 우진" userId="7bcee5eeb92dfb36" providerId="LiveId" clId="{B6280308-D372-477A-9DCA-F2E383D45F24}" dt="2021-03-11T06:55:30.631" v="5285"/>
          <ac:inkMkLst>
            <pc:docMk/>
            <pc:sldMk cId="1897295759" sldId="292"/>
            <ac:inkMk id="5" creationId="{42F4857B-AE39-4860-ABE0-BEF86789C8E2}"/>
          </ac:inkMkLst>
        </pc:inkChg>
        <pc:inkChg chg="add mod">
          <ac:chgData name="김 우진" userId="7bcee5eeb92dfb36" providerId="LiveId" clId="{B6280308-D372-477A-9DCA-F2E383D45F24}" dt="2021-03-11T06:55:30.631" v="5285"/>
          <ac:inkMkLst>
            <pc:docMk/>
            <pc:sldMk cId="1897295759" sldId="292"/>
            <ac:inkMk id="6" creationId="{83D54141-72BF-43EA-B100-54A9891A18F3}"/>
          </ac:inkMkLst>
        </pc:inkChg>
        <pc:inkChg chg="add mod">
          <ac:chgData name="김 우진" userId="7bcee5eeb92dfb36" providerId="LiveId" clId="{B6280308-D372-477A-9DCA-F2E383D45F24}" dt="2021-03-11T06:55:32.099" v="5288"/>
          <ac:inkMkLst>
            <pc:docMk/>
            <pc:sldMk cId="1897295759" sldId="292"/>
            <ac:inkMk id="8" creationId="{EB22C6AB-BB8A-4513-937A-F1784BFC5ED7}"/>
          </ac:inkMkLst>
        </pc:inkChg>
        <pc:inkChg chg="add mod">
          <ac:chgData name="김 우진" userId="7bcee5eeb92dfb36" providerId="LiveId" clId="{B6280308-D372-477A-9DCA-F2E383D45F24}" dt="2021-03-11T06:55:32.099" v="5288"/>
          <ac:inkMkLst>
            <pc:docMk/>
            <pc:sldMk cId="1897295759" sldId="292"/>
            <ac:inkMk id="9" creationId="{10507ED6-7152-4D6A-B656-52AEB50FAFA2}"/>
          </ac:inkMkLst>
        </pc:inkChg>
        <pc:inkChg chg="add">
          <ac:chgData name="김 우진" userId="7bcee5eeb92dfb36" providerId="LiveId" clId="{B6280308-D372-477A-9DCA-F2E383D45F24}" dt="2021-03-11T06:55:49.516" v="5289" actId="9405"/>
          <ac:inkMkLst>
            <pc:docMk/>
            <pc:sldMk cId="1897295759" sldId="292"/>
            <ac:inkMk id="11" creationId="{673B9B10-3DCE-4F36-8FB8-0DBF4BF1875C}"/>
          </ac:inkMkLst>
        </pc:inkChg>
        <pc:inkChg chg="add">
          <ac:chgData name="김 우진" userId="7bcee5eeb92dfb36" providerId="LiveId" clId="{B6280308-D372-477A-9DCA-F2E383D45F24}" dt="2021-03-11T06:55:49.980" v="5290" actId="9405"/>
          <ac:inkMkLst>
            <pc:docMk/>
            <pc:sldMk cId="1897295759" sldId="292"/>
            <ac:inkMk id="12" creationId="{91BB2954-E212-46D8-AA27-7D92F0FF4B43}"/>
          </ac:inkMkLst>
        </pc:inkChg>
        <pc:inkChg chg="add">
          <ac:chgData name="김 우진" userId="7bcee5eeb92dfb36" providerId="LiveId" clId="{B6280308-D372-477A-9DCA-F2E383D45F24}" dt="2021-03-11T06:55:50.673" v="5291" actId="9405"/>
          <ac:inkMkLst>
            <pc:docMk/>
            <pc:sldMk cId="1897295759" sldId="292"/>
            <ac:inkMk id="13" creationId="{C15D6D38-7697-4806-9FCB-E3D0F4AF1CDE}"/>
          </ac:inkMkLst>
        </pc:inkChg>
        <pc:inkChg chg="add">
          <ac:chgData name="김 우진" userId="7bcee5eeb92dfb36" providerId="LiveId" clId="{B6280308-D372-477A-9DCA-F2E383D45F24}" dt="2021-03-11T06:56:02.558" v="5295" actId="9405"/>
          <ac:inkMkLst>
            <pc:docMk/>
            <pc:sldMk cId="1897295759" sldId="292"/>
            <ac:inkMk id="15" creationId="{3AEC0B2C-7784-429F-9629-86652E031CC2}"/>
          </ac:inkMkLst>
        </pc:inkChg>
        <pc:inkChg chg="add">
          <ac:chgData name="김 우진" userId="7bcee5eeb92dfb36" providerId="LiveId" clId="{B6280308-D372-477A-9DCA-F2E383D45F24}" dt="2021-03-11T06:56:05.937" v="5296" actId="9405"/>
          <ac:inkMkLst>
            <pc:docMk/>
            <pc:sldMk cId="1897295759" sldId="292"/>
            <ac:inkMk id="16" creationId="{029CF269-49A5-4688-BDB7-8EB9CFD21C89}"/>
          </ac:inkMkLst>
        </pc:inkChg>
        <pc:inkChg chg="add">
          <ac:chgData name="김 우진" userId="7bcee5eeb92dfb36" providerId="LiveId" clId="{B6280308-D372-477A-9DCA-F2E383D45F24}" dt="2021-03-11T06:56:21.664" v="5297" actId="9405"/>
          <ac:inkMkLst>
            <pc:docMk/>
            <pc:sldMk cId="1897295759" sldId="292"/>
            <ac:inkMk id="17" creationId="{9A4D5447-2B44-412C-A332-4AEA76DA08DF}"/>
          </ac:inkMkLst>
        </pc:inkChg>
        <pc:inkChg chg="add mod">
          <ac:chgData name="김 우진" userId="7bcee5eeb92dfb36" providerId="LiveId" clId="{B6280308-D372-477A-9DCA-F2E383D45F24}" dt="2021-03-11T06:56:33.515" v="5307"/>
          <ac:inkMkLst>
            <pc:docMk/>
            <pc:sldMk cId="1897295759" sldId="292"/>
            <ac:inkMk id="19" creationId="{20251871-3B62-41AA-8488-8B8CAAF28BD2}"/>
          </ac:inkMkLst>
        </pc:inkChg>
        <pc:inkChg chg="add mod">
          <ac:chgData name="김 우진" userId="7bcee5eeb92dfb36" providerId="LiveId" clId="{B6280308-D372-477A-9DCA-F2E383D45F24}" dt="2021-03-11T06:56:33.515" v="5307"/>
          <ac:inkMkLst>
            <pc:docMk/>
            <pc:sldMk cId="1897295759" sldId="292"/>
            <ac:inkMk id="20" creationId="{B2D8124B-85F0-4C33-B4B2-474081126066}"/>
          </ac:inkMkLst>
        </pc:inkChg>
        <pc:inkChg chg="add mod">
          <ac:chgData name="김 우진" userId="7bcee5eeb92dfb36" providerId="LiveId" clId="{B6280308-D372-477A-9DCA-F2E383D45F24}" dt="2021-03-11T06:56:33.515" v="5307"/>
          <ac:inkMkLst>
            <pc:docMk/>
            <pc:sldMk cId="1897295759" sldId="292"/>
            <ac:inkMk id="21" creationId="{20DA7B1F-F0FC-4672-96C7-DB280EF700E2}"/>
          </ac:inkMkLst>
        </pc:inkChg>
        <pc:inkChg chg="add">
          <ac:chgData name="김 우진" userId="7bcee5eeb92dfb36" providerId="LiveId" clId="{B6280308-D372-477A-9DCA-F2E383D45F24}" dt="2021-03-11T06:57:27.423" v="5308" actId="9405"/>
          <ac:inkMkLst>
            <pc:docMk/>
            <pc:sldMk cId="1897295759" sldId="292"/>
            <ac:inkMk id="23" creationId="{C8452130-5E24-4F86-94C6-CAEA3155C397}"/>
          </ac:inkMkLst>
        </pc:inkChg>
      </pc:sldChg>
      <pc:sldChg chg="new del">
        <pc:chgData name="김 우진" userId="7bcee5eeb92dfb36" providerId="LiveId" clId="{B6280308-D372-477A-9DCA-F2E383D45F24}" dt="2021-03-11T06:54:02.584" v="5272" actId="680"/>
        <pc:sldMkLst>
          <pc:docMk/>
          <pc:sldMk cId="3730581006" sldId="292"/>
        </pc:sldMkLst>
      </pc:sldChg>
      <pc:sldChg chg="addSp new del mod">
        <pc:chgData name="김 우진" userId="7bcee5eeb92dfb36" providerId="LiveId" clId="{B6280308-D372-477A-9DCA-F2E383D45F24}" dt="2021-03-11T07:26:38.035" v="7169" actId="2696"/>
        <pc:sldMkLst>
          <pc:docMk/>
          <pc:sldMk cId="357796486" sldId="293"/>
        </pc:sldMkLst>
        <pc:picChg chg="add">
          <ac:chgData name="김 우진" userId="7bcee5eeb92dfb36" providerId="LiveId" clId="{B6280308-D372-477A-9DCA-F2E383D45F24}" dt="2021-03-11T06:57:33.497" v="5311"/>
          <ac:picMkLst>
            <pc:docMk/>
            <pc:sldMk cId="357796486" sldId="293"/>
            <ac:picMk id="3" creationId="{C3343369-654A-488D-AF3F-350295FDFBE7}"/>
          </ac:picMkLst>
        </pc:picChg>
        <pc:inkChg chg="add">
          <ac:chgData name="김 우진" userId="7bcee5eeb92dfb36" providerId="LiveId" clId="{B6280308-D372-477A-9DCA-F2E383D45F24}" dt="2021-03-11T06:57:33.002" v="5310" actId="9405"/>
          <ac:inkMkLst>
            <pc:docMk/>
            <pc:sldMk cId="357796486" sldId="293"/>
            <ac:inkMk id="2" creationId="{B7A6C3DF-6264-48FB-B261-05B855750E8C}"/>
          </ac:inkMkLst>
        </pc:inkChg>
      </pc:sldChg>
      <pc:sldChg chg="addSp modSp new del mod">
        <pc:chgData name="김 우진" userId="7bcee5eeb92dfb36" providerId="LiveId" clId="{B6280308-D372-477A-9DCA-F2E383D45F24}" dt="2021-03-13T06:22:36.353" v="11211" actId="2696"/>
        <pc:sldMkLst>
          <pc:docMk/>
          <pc:sldMk cId="2631639755" sldId="294"/>
        </pc:sldMkLst>
        <pc:picChg chg="add mod">
          <ac:chgData name="김 우진" userId="7bcee5eeb92dfb36" providerId="LiveId" clId="{B6280308-D372-477A-9DCA-F2E383D45F24}" dt="2021-03-11T06:58:10.153" v="5316" actId="1076"/>
          <ac:picMkLst>
            <pc:docMk/>
            <pc:sldMk cId="2631639755" sldId="294"/>
            <ac:picMk id="2" creationId="{51EFBB02-7791-4914-AB21-87D3D82156AB}"/>
          </ac:picMkLst>
        </pc:picChg>
        <pc:picChg chg="add mod">
          <ac:chgData name="김 우진" userId="7bcee5eeb92dfb36" providerId="LiveId" clId="{B6280308-D372-477A-9DCA-F2E383D45F24}" dt="2021-03-11T06:58:25.982" v="5319" actId="1076"/>
          <ac:picMkLst>
            <pc:docMk/>
            <pc:sldMk cId="2631639755" sldId="294"/>
            <ac:picMk id="3" creationId="{03B0DBF5-A8DC-4139-9BA7-9D2B2221D4B3}"/>
          </ac:picMkLst>
        </pc:picChg>
        <pc:picChg chg="add mod">
          <ac:chgData name="김 우진" userId="7bcee5eeb92dfb36" providerId="LiveId" clId="{B6280308-D372-477A-9DCA-F2E383D45F24}" dt="2021-03-11T06:58:41.709" v="5321" actId="1076"/>
          <ac:picMkLst>
            <pc:docMk/>
            <pc:sldMk cId="2631639755" sldId="294"/>
            <ac:picMk id="4" creationId="{3361141E-1A7D-426B-9B87-A04E5C5FAFA8}"/>
          </ac:picMkLst>
        </pc:picChg>
      </pc:sldChg>
      <pc:sldChg chg="addSp delSp modSp mod">
        <pc:chgData name="김 우진" userId="7bcee5eeb92dfb36" providerId="LiveId" clId="{B6280308-D372-477A-9DCA-F2E383D45F24}" dt="2021-03-16T13:24:55.882" v="13874"/>
        <pc:sldMkLst>
          <pc:docMk/>
          <pc:sldMk cId="1742950482" sldId="295"/>
        </pc:sldMkLst>
        <pc:spChg chg="add mod">
          <ac:chgData name="김 우진" userId="7bcee5eeb92dfb36" providerId="LiveId" clId="{B6280308-D372-477A-9DCA-F2E383D45F24}" dt="2021-03-16T06:57:37.699" v="13694"/>
          <ac:spMkLst>
            <pc:docMk/>
            <pc:sldMk cId="1742950482" sldId="295"/>
            <ac:spMk id="43" creationId="{F1418FDF-9C11-448C-8562-0F91645E3D96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80" creationId="{D32139E0-07F1-411B-9335-64B3D9F02CC3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86" creationId="{9AEB8B13-ACFA-425F-9E00-CE3A0E8C967D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87" creationId="{675B64E1-908E-45E6-B5B3-D0CB38FC35C7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88" creationId="{358FFD60-DC15-42B5-9E44-7A0DE6E5066C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89" creationId="{9FC757C8-E6FD-4CB8-A9F1-01FBEB5B39C1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90" creationId="{3CEF5C05-DD04-49FE-8AEC-79CC10AC4478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91" creationId="{0544FDDA-3D93-4B78-AEAA-66168CE02D1B}"/>
          </ac:spMkLst>
        </pc:spChg>
        <pc:grpChg chg="mod">
          <ac:chgData name="김 우진" userId="7bcee5eeb92dfb36" providerId="LiveId" clId="{B6280308-D372-477A-9DCA-F2E383D45F24}" dt="2021-03-13T06:14:31.029" v="11210" actId="1076"/>
          <ac:grpSpMkLst>
            <pc:docMk/>
            <pc:sldMk cId="1742950482" sldId="295"/>
            <ac:grpSpMk id="50" creationId="{E4CF093F-3E30-411E-A489-84E012D4EB33}"/>
          </ac:grpSpMkLst>
        </pc:grpChg>
        <pc:picChg chg="add del mod">
          <ac:chgData name="김 우진" userId="7bcee5eeb92dfb36" providerId="LiveId" clId="{B6280308-D372-477A-9DCA-F2E383D45F24}" dt="2021-03-16T13:21:42.832" v="13869"/>
          <ac:picMkLst>
            <pc:docMk/>
            <pc:sldMk cId="1742950482" sldId="295"/>
            <ac:picMk id="2" creationId="{34DD8C85-9097-4F46-B211-5B7F8104594F}"/>
          </ac:picMkLst>
        </pc:picChg>
        <pc:picChg chg="add del mod">
          <ac:chgData name="김 우진" userId="7bcee5eeb92dfb36" providerId="LiveId" clId="{B6280308-D372-477A-9DCA-F2E383D45F24}" dt="2021-03-16T13:22:12.904" v="13870"/>
          <ac:picMkLst>
            <pc:docMk/>
            <pc:sldMk cId="1742950482" sldId="295"/>
            <ac:picMk id="3" creationId="{4FAA7E16-DF0C-40C3-86F7-BE2E7987DC2E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4" creationId="{0C6D1597-14FB-41CE-9C27-7A6A080A92CA}"/>
          </ac:picMkLst>
        </pc:picChg>
        <pc:picChg chg="add del mod">
          <ac:chgData name="김 우진" userId="7bcee5eeb92dfb36" providerId="LiveId" clId="{B6280308-D372-477A-9DCA-F2E383D45F24}" dt="2021-03-16T13:22:38.993" v="13871"/>
          <ac:picMkLst>
            <pc:docMk/>
            <pc:sldMk cId="1742950482" sldId="295"/>
            <ac:picMk id="6" creationId="{9DD0CE58-E2F0-4AB5-AAD0-D6A47F393A62}"/>
          </ac:picMkLst>
        </pc:picChg>
        <pc:picChg chg="add del mod">
          <ac:chgData name="김 우진" userId="7bcee5eeb92dfb36" providerId="LiveId" clId="{B6280308-D372-477A-9DCA-F2E383D45F24}" dt="2021-03-16T13:23:04.705" v="13872"/>
          <ac:picMkLst>
            <pc:docMk/>
            <pc:sldMk cId="1742950482" sldId="295"/>
            <ac:picMk id="7" creationId="{8F7C5B01-0310-4BCD-AB64-782C2042FEFF}"/>
          </ac:picMkLst>
        </pc:picChg>
        <pc:picChg chg="add del mod">
          <ac:chgData name="김 우진" userId="7bcee5eeb92dfb36" providerId="LiveId" clId="{B6280308-D372-477A-9DCA-F2E383D45F24}" dt="2021-03-16T13:23:14.140" v="13873"/>
          <ac:picMkLst>
            <pc:docMk/>
            <pc:sldMk cId="1742950482" sldId="295"/>
            <ac:picMk id="8" creationId="{F0CAA5B2-EDF1-48CB-A501-700AAA1FE02B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9" creationId="{726B2C45-6270-4DEA-955F-C1188694F113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10" creationId="{55FB7504-2DE3-405B-A9B7-30B23D12776A}"/>
          </ac:picMkLst>
        </pc:picChg>
        <pc:picChg chg="add del mod">
          <ac:chgData name="김 우진" userId="7bcee5eeb92dfb36" providerId="LiveId" clId="{B6280308-D372-477A-9DCA-F2E383D45F24}" dt="2021-03-16T13:24:55.882" v="13874"/>
          <ac:picMkLst>
            <pc:docMk/>
            <pc:sldMk cId="1742950482" sldId="295"/>
            <ac:picMk id="11" creationId="{BC0E57D4-A920-4AAB-817E-EC6C23DAB61F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12" creationId="{4FC9C354-4D99-4480-8FCD-DEDAA41B8DF8}"/>
          </ac:picMkLst>
        </pc:picChg>
        <pc:picChg chg="add mod">
          <ac:chgData name="김 우진" userId="7bcee5eeb92dfb36" providerId="LiveId" clId="{B6280308-D372-477A-9DCA-F2E383D45F24}" dt="2021-03-16T13:24:55.882" v="13874"/>
          <ac:picMkLst>
            <pc:docMk/>
            <pc:sldMk cId="1742950482" sldId="295"/>
            <ac:picMk id="13" creationId="{BBECBA62-8EB9-4743-AFBC-214B4F3FA482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28" creationId="{CC8FEA30-E508-4624-8468-5B498C8F6B29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32" creationId="{EF8A6729-028A-448F-B20F-BFAE018523AE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34" creationId="{627E37FB-88A0-4598-98F3-D1CAA73077F8}"/>
          </ac:picMkLst>
        </pc:picChg>
      </pc:sldChg>
      <pc:sldChg chg="addSp delSp modSp add mod ord">
        <pc:chgData name="김 우진" userId="7bcee5eeb92dfb36" providerId="LiveId" clId="{B6280308-D372-477A-9DCA-F2E383D45F24}" dt="2021-03-16T07:01:35.814" v="13726" actId="1076"/>
        <pc:sldMkLst>
          <pc:docMk/>
          <pc:sldMk cId="2374349212" sldId="296"/>
        </pc:sldMkLst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2" creationId="{46FD9A6C-0066-4B42-AA88-6066E7B1A4B9}"/>
          </ac:spMkLst>
        </pc:spChg>
        <pc:spChg chg="add mod">
          <ac:chgData name="김 우진" userId="7bcee5eeb92dfb36" providerId="LiveId" clId="{B6280308-D372-477A-9DCA-F2E383D45F24}" dt="2021-03-13T03:34:06.465" v="7188" actId="1076"/>
          <ac:spMkLst>
            <pc:docMk/>
            <pc:sldMk cId="2374349212" sldId="296"/>
            <ac:spMk id="2" creationId="{B20A31C6-108D-49E4-9641-711D302469E2}"/>
          </ac:spMkLst>
        </pc:spChg>
        <pc:spChg chg="mod">
          <ac:chgData name="김 우진" userId="7bcee5eeb92dfb36" providerId="LiveId" clId="{B6280308-D372-477A-9DCA-F2E383D45F24}" dt="2021-03-11T07:08:46.173" v="6122"/>
          <ac:spMkLst>
            <pc:docMk/>
            <pc:sldMk cId="2374349212" sldId="296"/>
            <ac:spMk id="28" creationId="{F240D309-B616-49FE-92EE-13A091A6A232}"/>
          </ac:spMkLst>
        </pc:spChg>
        <pc:spChg chg="add mod">
          <ac:chgData name="김 우진" userId="7bcee5eeb92dfb36" providerId="LiveId" clId="{B6280308-D372-477A-9DCA-F2E383D45F24}" dt="2021-03-13T03:34:37.222" v="7291"/>
          <ac:spMkLst>
            <pc:docMk/>
            <pc:sldMk cId="2374349212" sldId="296"/>
            <ac:spMk id="29" creationId="{38FB8122-A8BE-4FAD-9446-88E253A82648}"/>
          </ac:spMkLst>
        </pc:spChg>
        <pc:spChg chg="del">
          <ac:chgData name="김 우진" userId="7bcee5eeb92dfb36" providerId="LiveId" clId="{B6280308-D372-477A-9DCA-F2E383D45F24}" dt="2021-03-11T07:08:26.319" v="6108" actId="21"/>
          <ac:spMkLst>
            <pc:docMk/>
            <pc:sldMk cId="2374349212" sldId="296"/>
            <ac:spMk id="29" creationId="{4138A0C0-65B9-491D-8BBE-9526A6ED155E}"/>
          </ac:spMkLst>
        </pc:spChg>
        <pc:spChg chg="add mod">
          <ac:chgData name="김 우진" userId="7bcee5eeb92dfb36" providerId="LiveId" clId="{B6280308-D372-477A-9DCA-F2E383D45F24}" dt="2021-03-13T03:36:38.670" v="7368"/>
          <ac:spMkLst>
            <pc:docMk/>
            <pc:sldMk cId="2374349212" sldId="296"/>
            <ac:spMk id="30" creationId="{2121C7D5-BC60-47FF-9F1D-7683F9D2AABE}"/>
          </ac:spMkLst>
        </pc:spChg>
        <pc:spChg chg="del">
          <ac:chgData name="김 우진" userId="7bcee5eeb92dfb36" providerId="LiveId" clId="{B6280308-D372-477A-9DCA-F2E383D45F24}" dt="2021-03-11T07:08:26.319" v="6108" actId="21"/>
          <ac:spMkLst>
            <pc:docMk/>
            <pc:sldMk cId="2374349212" sldId="296"/>
            <ac:spMk id="30" creationId="{33455639-B46D-4AEF-AE0E-F30B2488591D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31" creationId="{E6F7E0FB-CEA9-47FF-8D6F-5CB15B700E15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35" creationId="{8D080614-0CAF-41FB-B632-C9600250EC08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36" creationId="{15F5F1EA-F146-43FA-B6D3-B06A351D3759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24" creationId="{E8281717-20F0-43AD-9BA1-C6A319EE07A4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25" creationId="{0283437A-D673-4D2A-B666-41DCEDFB483F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26" creationId="{2CA14906-9A42-4FB7-9E41-C98DA28D871D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44" creationId="{7BF2D0D5-A167-469B-BB42-775D3EB4ED44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51" creationId="{D047C065-C3FE-4BBA-B02F-AFA12FD0DBE9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52" creationId="{675A0AF6-B813-424E-8D08-C66977AE3911}"/>
          </ac:spMkLst>
        </pc:spChg>
        <pc:picChg chg="mod">
          <ac:chgData name="김 우진" userId="7bcee5eeb92dfb36" providerId="LiveId" clId="{B6280308-D372-477A-9DCA-F2E383D45F24}" dt="2021-03-16T07:01:25.713" v="13724" actId="1076"/>
          <ac:picMkLst>
            <pc:docMk/>
            <pc:sldMk cId="2374349212" sldId="296"/>
            <ac:picMk id="6" creationId="{310B4EDC-1403-4E6C-A1C7-99F062E42E5D}"/>
          </ac:picMkLst>
        </pc:picChg>
        <pc:picChg chg="add mod">
          <ac:chgData name="김 우진" userId="7bcee5eeb92dfb36" providerId="LiveId" clId="{B6280308-D372-477A-9DCA-F2E383D45F24}" dt="2021-03-16T07:01:35.814" v="13726" actId="1076"/>
          <ac:picMkLst>
            <pc:docMk/>
            <pc:sldMk cId="2374349212" sldId="296"/>
            <ac:picMk id="7" creationId="{810BCE12-B881-44C4-BCE6-A6FABA6208BA}"/>
          </ac:picMkLst>
        </pc:picChg>
        <pc:cxnChg chg="del mod">
          <ac:chgData name="김 우진" userId="7bcee5eeb92dfb36" providerId="LiveId" clId="{B6280308-D372-477A-9DCA-F2E383D45F24}" dt="2021-03-11T07:08:26.319" v="6108" actId="21"/>
          <ac:cxnSpMkLst>
            <pc:docMk/>
            <pc:sldMk cId="2374349212" sldId="296"/>
            <ac:cxnSpMk id="128" creationId="{EF29DF80-F843-4B50-AB71-BCDA09355EDC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32" creationId="{5FBFD3F3-DD7D-4D4C-89FE-000E2AFE3DE6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35" creationId="{74DFBD7E-7161-4A9D-AE1E-557685DFFFBA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41" creationId="{C0FDC38F-2917-4014-BFFA-B9D7B52086EC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45" creationId="{678B6B40-67BB-42EA-9549-D72CFDACAA47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48" creationId="{77EF1E7B-4242-42D5-ADAD-7CB8A813CCDF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53" creationId="{77EFFA04-D1C5-4607-B499-B11A48B5F2DF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56" creationId="{AA100BEC-765B-4F7A-9E63-3800C00E2A64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60" creationId="{8DD16766-31FD-4BC4-B037-DF09119CCAE1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84" creationId="{B06DAF45-AE0F-44D4-BC0F-78B53622B79E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85" creationId="{B4EADA32-28A6-4331-9ACE-1295640BDA4D}"/>
          </ac:cxnSpMkLst>
        </pc:cxnChg>
        <pc:cxnChg chg="del mod">
          <ac:chgData name="김 우진" userId="7bcee5eeb92dfb36" providerId="LiveId" clId="{B6280308-D372-477A-9DCA-F2E383D45F24}" dt="2021-03-11T07:08:26.319" v="6108" actId="21"/>
          <ac:cxnSpMkLst>
            <pc:docMk/>
            <pc:sldMk cId="2374349212" sldId="296"/>
            <ac:cxnSpMk id="188" creationId="{0BAFB9DB-0BDA-463A-8879-0B784AA282EA}"/>
          </ac:cxnSpMkLst>
        </pc:cxnChg>
      </pc:sldChg>
      <pc:sldChg chg="addSp modSp add mod ord">
        <pc:chgData name="김 우진" userId="7bcee5eeb92dfb36" providerId="LiveId" clId="{B6280308-D372-477A-9DCA-F2E383D45F24}" dt="2021-03-13T05:49:03.994" v="10498"/>
        <pc:sldMkLst>
          <pc:docMk/>
          <pc:sldMk cId="4138103796" sldId="297"/>
        </pc:sldMkLst>
        <pc:spChg chg="mod">
          <ac:chgData name="김 우진" userId="7bcee5eeb92dfb36" providerId="LiveId" clId="{B6280308-D372-477A-9DCA-F2E383D45F24}" dt="2021-03-11T07:26:29.220" v="7167"/>
          <ac:spMkLst>
            <pc:docMk/>
            <pc:sldMk cId="4138103796" sldId="297"/>
            <ac:spMk id="28" creationId="{F240D309-B616-49FE-92EE-13A091A6A232}"/>
          </ac:spMkLst>
        </pc:spChg>
        <pc:spChg chg="mod">
          <ac:chgData name="김 우진" userId="7bcee5eeb92dfb36" providerId="LiveId" clId="{B6280308-D372-477A-9DCA-F2E383D45F24}" dt="2021-03-13T05:38:11.240" v="9322" actId="1076"/>
          <ac:spMkLst>
            <pc:docMk/>
            <pc:sldMk cId="4138103796" sldId="297"/>
            <ac:spMk id="30" creationId="{EB5DBD94-A6AA-4CA5-B63C-39342E91AD36}"/>
          </ac:spMkLst>
        </pc:spChg>
        <pc:spChg chg="mod">
          <ac:chgData name="김 우진" userId="7bcee5eeb92dfb36" providerId="LiveId" clId="{B6280308-D372-477A-9DCA-F2E383D45F24}" dt="2021-03-13T05:49:03.994" v="10498"/>
          <ac:spMkLst>
            <pc:docMk/>
            <pc:sldMk cId="4138103796" sldId="297"/>
            <ac:spMk id="35" creationId="{B83B489F-C437-4123-9228-2E6E0FCF67DF}"/>
          </ac:spMkLst>
        </pc:spChg>
        <pc:spChg chg="mod">
          <ac:chgData name="김 우진" userId="7bcee5eeb92dfb36" providerId="LiveId" clId="{B6280308-D372-477A-9DCA-F2E383D45F24}" dt="2021-03-13T05:48:08.500" v="10489" actId="14100"/>
          <ac:spMkLst>
            <pc:docMk/>
            <pc:sldMk cId="4138103796" sldId="297"/>
            <ac:spMk id="37" creationId="{9DC84BB6-29AA-43DD-9503-045C124D6564}"/>
          </ac:spMkLst>
        </pc:spChg>
        <pc:picChg chg="add mod">
          <ac:chgData name="김 우진" userId="7bcee5eeb92dfb36" providerId="LiveId" clId="{B6280308-D372-477A-9DCA-F2E383D45F24}" dt="2021-03-11T07:28:42.765" v="7172" actId="1076"/>
          <ac:picMkLst>
            <pc:docMk/>
            <pc:sldMk cId="4138103796" sldId="297"/>
            <ac:picMk id="29" creationId="{813369E1-FEBC-4575-9D44-6CB41BE329DC}"/>
          </ac:picMkLst>
        </pc:picChg>
      </pc:sldChg>
      <pc:sldChg chg="delSp modSp add mod ord">
        <pc:chgData name="김 우진" userId="7bcee5eeb92dfb36" providerId="LiveId" clId="{B6280308-D372-477A-9DCA-F2E383D45F24}" dt="2021-03-13T06:41:15.120" v="12609"/>
        <pc:sldMkLst>
          <pc:docMk/>
          <pc:sldMk cId="1423815955" sldId="299"/>
        </pc:sldMkLst>
        <pc:spChg chg="del">
          <ac:chgData name="김 우진" userId="7bcee5eeb92dfb36" providerId="LiveId" clId="{B6280308-D372-477A-9DCA-F2E383D45F24}" dt="2021-03-11T07:11:46.262" v="6154" actId="21"/>
          <ac:spMkLst>
            <pc:docMk/>
            <pc:sldMk cId="1423815955" sldId="299"/>
            <ac:spMk id="2" creationId="{865349F6-C5D7-43B4-8BD3-2F0A11573F23}"/>
          </ac:spMkLst>
        </pc:spChg>
        <pc:spChg chg="del">
          <ac:chgData name="김 우진" userId="7bcee5eeb92dfb36" providerId="LiveId" clId="{B6280308-D372-477A-9DCA-F2E383D45F24}" dt="2021-03-11T07:11:46.262" v="6154" actId="21"/>
          <ac:spMkLst>
            <pc:docMk/>
            <pc:sldMk cId="1423815955" sldId="299"/>
            <ac:spMk id="29" creationId="{E34B397C-108F-433D-9E2A-B2C44F8DCCFE}"/>
          </ac:spMkLst>
        </pc:spChg>
        <pc:spChg chg="del mod">
          <ac:chgData name="김 우진" userId="7bcee5eeb92dfb36" providerId="LiveId" clId="{B6280308-D372-477A-9DCA-F2E383D45F24}" dt="2021-03-11T07:20:42.116" v="6620" actId="21"/>
          <ac:spMkLst>
            <pc:docMk/>
            <pc:sldMk cId="1423815955" sldId="299"/>
            <ac:spMk id="30" creationId="{5CA756D3-75EE-405C-A102-2A988663BB6B}"/>
          </ac:spMkLst>
        </pc:spChg>
        <pc:spChg chg="del">
          <ac:chgData name="김 우진" userId="7bcee5eeb92dfb36" providerId="LiveId" clId="{B6280308-D372-477A-9DCA-F2E383D45F24}" dt="2021-03-11T07:11:46.262" v="6154" actId="21"/>
          <ac:spMkLst>
            <pc:docMk/>
            <pc:sldMk cId="1423815955" sldId="299"/>
            <ac:spMk id="31" creationId="{B05255CE-D101-4731-BA8E-04E5C8BB2B91}"/>
          </ac:spMkLst>
        </pc:spChg>
        <pc:spChg chg="mod">
          <ac:chgData name="김 우진" userId="7bcee5eeb92dfb36" providerId="LiveId" clId="{B6280308-D372-477A-9DCA-F2E383D45F24}" dt="2021-03-11T07:20:30.735" v="6619"/>
          <ac:spMkLst>
            <pc:docMk/>
            <pc:sldMk cId="1423815955" sldId="299"/>
            <ac:spMk id="35" creationId="{AF508094-3D0C-46CF-8058-0FBF23269D84}"/>
          </ac:spMkLst>
        </pc:spChg>
        <pc:spChg chg="mod">
          <ac:chgData name="김 우진" userId="7bcee5eeb92dfb36" providerId="LiveId" clId="{B6280308-D372-477A-9DCA-F2E383D45F24}" dt="2021-03-11T07:11:58.400" v="6157" actId="1076"/>
          <ac:spMkLst>
            <pc:docMk/>
            <pc:sldMk cId="1423815955" sldId="299"/>
            <ac:spMk id="36" creationId="{B81109AF-EB21-49A7-9B05-540B5F8C89ED}"/>
          </ac:spMkLst>
        </pc:spChg>
        <pc:spChg chg="mod">
          <ac:chgData name="김 우진" userId="7bcee5eeb92dfb36" providerId="LiveId" clId="{B6280308-D372-477A-9DCA-F2E383D45F24}" dt="2021-03-11T07:21:09.269" v="6672" actId="14100"/>
          <ac:spMkLst>
            <pc:docMk/>
            <pc:sldMk cId="1423815955" sldId="299"/>
            <ac:spMk id="37" creationId="{E8300F85-010A-4334-A3BC-C93C0FB249EC}"/>
          </ac:spMkLst>
        </pc:spChg>
      </pc:sldChg>
      <pc:sldChg chg="modSp mod">
        <pc:chgData name="김 우진" userId="7bcee5eeb92dfb36" providerId="LiveId" clId="{B6280308-D372-477A-9DCA-F2E383D45F24}" dt="2021-03-13T06:51:09.176" v="12751" actId="1076"/>
        <pc:sldMkLst>
          <pc:docMk/>
          <pc:sldMk cId="3269515871" sldId="300"/>
        </pc:sldMkLst>
        <pc:spChg chg="mod">
          <ac:chgData name="김 우진" userId="7bcee5eeb92dfb36" providerId="LiveId" clId="{B6280308-D372-477A-9DCA-F2E383D45F24}" dt="2021-03-13T06:50:51.829" v="12749" actId="14100"/>
          <ac:spMkLst>
            <pc:docMk/>
            <pc:sldMk cId="3269515871" sldId="300"/>
            <ac:spMk id="44" creationId="{73E68D04-4ED9-42A3-92B7-34F58E5795DF}"/>
          </ac:spMkLst>
        </pc:spChg>
        <pc:picChg chg="mod">
          <ac:chgData name="김 우진" userId="7bcee5eeb92dfb36" providerId="LiveId" clId="{B6280308-D372-477A-9DCA-F2E383D45F24}" dt="2021-03-13T06:51:07.198" v="12750" actId="1076"/>
          <ac:picMkLst>
            <pc:docMk/>
            <pc:sldMk cId="3269515871" sldId="300"/>
            <ac:picMk id="6" creationId="{036844CC-E51C-4F32-ACB0-FEFE9559D23F}"/>
          </ac:picMkLst>
        </pc:picChg>
        <pc:picChg chg="mod">
          <ac:chgData name="김 우진" userId="7bcee5eeb92dfb36" providerId="LiveId" clId="{B6280308-D372-477A-9DCA-F2E383D45F24}" dt="2021-03-13T06:51:07.198" v="12750" actId="1076"/>
          <ac:picMkLst>
            <pc:docMk/>
            <pc:sldMk cId="3269515871" sldId="300"/>
            <ac:picMk id="8" creationId="{1CFAC199-F9F8-4E5E-8C66-F5B47424846E}"/>
          </ac:picMkLst>
        </pc:picChg>
        <pc:picChg chg="mod">
          <ac:chgData name="김 우진" userId="7bcee5eeb92dfb36" providerId="LiveId" clId="{B6280308-D372-477A-9DCA-F2E383D45F24}" dt="2021-03-13T06:51:07.198" v="12750" actId="1076"/>
          <ac:picMkLst>
            <pc:docMk/>
            <pc:sldMk cId="3269515871" sldId="300"/>
            <ac:picMk id="10" creationId="{53A52E53-8533-41D0-9666-9805EBA6C1D3}"/>
          </ac:picMkLst>
        </pc:picChg>
        <pc:picChg chg="mod">
          <ac:chgData name="김 우진" userId="7bcee5eeb92dfb36" providerId="LiveId" clId="{B6280308-D372-477A-9DCA-F2E383D45F24}" dt="2021-03-13T06:51:07.198" v="12750" actId="1076"/>
          <ac:picMkLst>
            <pc:docMk/>
            <pc:sldMk cId="3269515871" sldId="300"/>
            <ac:picMk id="12" creationId="{56ABF46A-E152-4EB2-99E2-B719523DCA77}"/>
          </ac:picMkLst>
        </pc:picChg>
        <pc:picChg chg="mod">
          <ac:chgData name="김 우진" userId="7bcee5eeb92dfb36" providerId="LiveId" clId="{B6280308-D372-477A-9DCA-F2E383D45F24}" dt="2021-03-13T06:51:09.176" v="12751" actId="1076"/>
          <ac:picMkLst>
            <pc:docMk/>
            <pc:sldMk cId="3269515871" sldId="300"/>
            <ac:picMk id="73" creationId="{DE0D8F99-7095-4492-8A0E-C134017C01EE}"/>
          </ac:picMkLst>
        </pc:picChg>
        <pc:cxnChg chg="mod">
          <ac:chgData name="김 우진" userId="7bcee5eeb92dfb36" providerId="LiveId" clId="{B6280308-D372-477A-9DCA-F2E383D45F24}" dt="2021-03-13T06:51:07.198" v="12750" actId="1076"/>
          <ac:cxnSpMkLst>
            <pc:docMk/>
            <pc:sldMk cId="3269515871" sldId="300"/>
            <ac:cxnSpMk id="59" creationId="{6CC3F9D4-9784-40CE-B33D-06DB897A510A}"/>
          </ac:cxnSpMkLst>
        </pc:cxnChg>
        <pc:cxnChg chg="mod">
          <ac:chgData name="김 우진" userId="7bcee5eeb92dfb36" providerId="LiveId" clId="{B6280308-D372-477A-9DCA-F2E383D45F24}" dt="2021-03-13T06:51:07.198" v="12750" actId="1076"/>
          <ac:cxnSpMkLst>
            <pc:docMk/>
            <pc:sldMk cId="3269515871" sldId="300"/>
            <ac:cxnSpMk id="62" creationId="{F83743CB-9CD3-4F7F-9436-889DF99CFEAA}"/>
          </ac:cxnSpMkLst>
        </pc:cxnChg>
        <pc:cxnChg chg="mod">
          <ac:chgData name="김 우진" userId="7bcee5eeb92dfb36" providerId="LiveId" clId="{B6280308-D372-477A-9DCA-F2E383D45F24}" dt="2021-03-13T06:51:07.198" v="12750" actId="1076"/>
          <ac:cxnSpMkLst>
            <pc:docMk/>
            <pc:sldMk cId="3269515871" sldId="300"/>
            <ac:cxnSpMk id="66" creationId="{B3D4F885-05AB-49E9-9733-130B256B620A}"/>
          </ac:cxnSpMkLst>
        </pc:cxnChg>
        <pc:cxnChg chg="mod">
          <ac:chgData name="김 우진" userId="7bcee5eeb92dfb36" providerId="LiveId" clId="{B6280308-D372-477A-9DCA-F2E383D45F24}" dt="2021-03-13T06:51:07.198" v="12750" actId="1076"/>
          <ac:cxnSpMkLst>
            <pc:docMk/>
            <pc:sldMk cId="3269515871" sldId="300"/>
            <ac:cxnSpMk id="72" creationId="{F8F8B18A-5E8C-48A7-B0B0-040062251704}"/>
          </ac:cxnSpMkLst>
        </pc:cxnChg>
      </pc:sldChg>
      <pc:sldChg chg="addSp delSp modSp mod modNotesTx">
        <pc:chgData name="김 우진" userId="7bcee5eeb92dfb36" providerId="LiveId" clId="{B6280308-D372-477A-9DCA-F2E383D45F24}" dt="2021-03-13T04:54:37.093" v="7866" actId="1076"/>
        <pc:sldMkLst>
          <pc:docMk/>
          <pc:sldMk cId="170432172" sldId="302"/>
        </pc:sldMkLst>
        <pc:spChg chg="mod">
          <ac:chgData name="김 우진" userId="7bcee5eeb92dfb36" providerId="LiveId" clId="{B6280308-D372-477A-9DCA-F2E383D45F24}" dt="2021-03-13T04:41:51.418" v="7690" actId="1076"/>
          <ac:spMkLst>
            <pc:docMk/>
            <pc:sldMk cId="170432172" sldId="302"/>
            <ac:spMk id="4" creationId="{057E9165-9E90-4C07-9D7F-3A7A3EFE4E50}"/>
          </ac:spMkLst>
        </pc:spChg>
        <pc:spChg chg="mod">
          <ac:chgData name="김 우진" userId="7bcee5eeb92dfb36" providerId="LiveId" clId="{B6280308-D372-477A-9DCA-F2E383D45F24}" dt="2021-03-13T04:41:20.655" v="7682" actId="14100"/>
          <ac:spMkLst>
            <pc:docMk/>
            <pc:sldMk cId="170432172" sldId="302"/>
            <ac:spMk id="26" creationId="{97CDDE1E-A267-4D50-B0D6-2010545B95BF}"/>
          </ac:spMkLst>
        </pc:spChg>
        <pc:spChg chg="mod">
          <ac:chgData name="김 우진" userId="7bcee5eeb92dfb36" providerId="LiveId" clId="{B6280308-D372-477A-9DCA-F2E383D45F24}" dt="2021-03-13T04:41:20.655" v="7682" actId="14100"/>
          <ac:spMkLst>
            <pc:docMk/>
            <pc:sldMk cId="170432172" sldId="302"/>
            <ac:spMk id="27" creationId="{829AA4EC-2046-48D1-A8FB-A58877C3169F}"/>
          </ac:spMkLst>
        </pc:spChg>
        <pc:spChg chg="mod">
          <ac:chgData name="김 우진" userId="7bcee5eeb92dfb36" providerId="LiveId" clId="{B6280308-D372-477A-9DCA-F2E383D45F24}" dt="2021-03-13T04:41:20.655" v="7682" actId="14100"/>
          <ac:spMkLst>
            <pc:docMk/>
            <pc:sldMk cId="170432172" sldId="302"/>
            <ac:spMk id="28" creationId="{2C1BA07F-848E-46ED-944C-44CC81A8DEF7}"/>
          </ac:spMkLst>
        </pc:spChg>
        <pc:spChg chg="mod">
          <ac:chgData name="김 우진" userId="7bcee5eeb92dfb36" providerId="LiveId" clId="{B6280308-D372-477A-9DCA-F2E383D45F24}" dt="2021-03-13T04:41:20.655" v="7682" actId="14100"/>
          <ac:spMkLst>
            <pc:docMk/>
            <pc:sldMk cId="170432172" sldId="302"/>
            <ac:spMk id="29" creationId="{192CB417-EE0D-4BB7-9F7A-B4E7C648CA89}"/>
          </ac:spMkLst>
        </pc:spChg>
        <pc:spChg chg="mod">
          <ac:chgData name="김 우진" userId="7bcee5eeb92dfb36" providerId="LiveId" clId="{B6280308-D372-477A-9DCA-F2E383D45F24}" dt="2021-03-13T04:41:20.655" v="7682" actId="14100"/>
          <ac:spMkLst>
            <pc:docMk/>
            <pc:sldMk cId="170432172" sldId="302"/>
            <ac:spMk id="30" creationId="{2A158356-E555-48AC-A4AB-E6ABF0678442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63" creationId="{6F467FD6-5259-4E30-9B03-FB4D80BC129F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64" creationId="{BFA3E8EB-3E5B-487A-8124-3462355F6F7E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66" creationId="{451CB7E6-A7A7-4D25-B3E7-771A4BAAF14E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67" creationId="{686F81E7-AFC7-4868-8043-CF7D1DA11B7E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71" creationId="{3B8A2DD5-A19B-4D8B-98F9-D3E16C833AE3}"/>
          </ac:spMkLst>
        </pc:spChg>
        <pc:spChg chg="add mod">
          <ac:chgData name="김 우진" userId="7bcee5eeb92dfb36" providerId="LiveId" clId="{B6280308-D372-477A-9DCA-F2E383D45F24}" dt="2021-03-13T04:42:43.406" v="7712" actId="14100"/>
          <ac:spMkLst>
            <pc:docMk/>
            <pc:sldMk cId="170432172" sldId="302"/>
            <ac:spMk id="72" creationId="{973ABA13-87C1-4657-870C-60D1EE9DE6AB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73" creationId="{EC259CF2-453C-4CC4-9EB3-B6BF3DF4E0B9}"/>
          </ac:spMkLst>
        </pc:spChg>
        <pc:spChg chg="add del mod">
          <ac:chgData name="김 우진" userId="7bcee5eeb92dfb36" providerId="LiveId" clId="{B6280308-D372-477A-9DCA-F2E383D45F24}" dt="2021-03-13T04:41:05.026" v="7681" actId="21"/>
          <ac:spMkLst>
            <pc:docMk/>
            <pc:sldMk cId="170432172" sldId="302"/>
            <ac:spMk id="74" creationId="{29CBCFC0-4BEF-4D7B-85E6-5008B153F80E}"/>
          </ac:spMkLst>
        </pc:spChg>
        <pc:grpChg chg="add del mod">
          <ac:chgData name="김 우진" userId="7bcee5eeb92dfb36" providerId="LiveId" clId="{B6280308-D372-477A-9DCA-F2E383D45F24}" dt="2021-03-13T04:42:56.663" v="7714" actId="21"/>
          <ac:grpSpMkLst>
            <pc:docMk/>
            <pc:sldMk cId="170432172" sldId="302"/>
            <ac:grpSpMk id="2" creationId="{594C8FF6-5E9F-43B9-A27F-EADD80308A0F}"/>
          </ac:grpSpMkLst>
        </pc:grpChg>
        <pc:picChg chg="mod">
          <ac:chgData name="김 우진" userId="7bcee5eeb92dfb36" providerId="LiveId" clId="{B6280308-D372-477A-9DCA-F2E383D45F24}" dt="2021-03-13T04:17:11.820" v="7551" actId="1076"/>
          <ac:picMkLst>
            <pc:docMk/>
            <pc:sldMk cId="170432172" sldId="302"/>
            <ac:picMk id="35" creationId="{9B67EEA7-5853-4110-B2F0-B362EFB36E04}"/>
          </ac:picMkLst>
        </pc:picChg>
        <pc:picChg chg="add mod">
          <ac:chgData name="김 우진" userId="7bcee5eeb92dfb36" providerId="LiveId" clId="{B6280308-D372-477A-9DCA-F2E383D45F24}" dt="2021-03-13T04:45:44.543" v="7796" actId="1076"/>
          <ac:picMkLst>
            <pc:docMk/>
            <pc:sldMk cId="170432172" sldId="302"/>
            <ac:picMk id="39" creationId="{A67C1178-17AE-40D9-A5CB-70059F131462}"/>
          </ac:picMkLst>
        </pc:picChg>
        <pc:picChg chg="add mod">
          <ac:chgData name="김 우진" userId="7bcee5eeb92dfb36" providerId="LiveId" clId="{B6280308-D372-477A-9DCA-F2E383D45F24}" dt="2021-03-13T04:54:37.093" v="7866" actId="1076"/>
          <ac:picMkLst>
            <pc:docMk/>
            <pc:sldMk cId="170432172" sldId="302"/>
            <ac:picMk id="42" creationId="{482B610B-A8D3-4F38-92D7-B3728C8692C7}"/>
          </ac:picMkLst>
        </pc:picChg>
      </pc:sldChg>
      <pc:sldChg chg="addSp delSp modSp add mod ord modNotesTx">
        <pc:chgData name="김 우진" userId="7bcee5eeb92dfb36" providerId="LiveId" clId="{B6280308-D372-477A-9DCA-F2E383D45F24}" dt="2021-03-16T13:04:41.411" v="13842"/>
        <pc:sldMkLst>
          <pc:docMk/>
          <pc:sldMk cId="3555463327" sldId="304"/>
        </pc:sldMkLst>
        <pc:spChg chg="del">
          <ac:chgData name="김 우진" userId="7bcee5eeb92dfb36" providerId="LiveId" clId="{B6280308-D372-477A-9DCA-F2E383D45F24}" dt="2021-03-13T03:55:43.531" v="7377" actId="21"/>
          <ac:spMkLst>
            <pc:docMk/>
            <pc:sldMk cId="3555463327" sldId="304"/>
            <ac:spMk id="2" creationId="{B20A31C6-108D-49E4-9641-711D302469E2}"/>
          </ac:spMkLst>
        </pc:spChg>
        <pc:spChg chg="del mod">
          <ac:chgData name="김 우진" userId="7bcee5eeb92dfb36" providerId="LiveId" clId="{B6280308-D372-477A-9DCA-F2E383D45F24}" dt="2021-03-13T03:58:36.007" v="7386" actId="21"/>
          <ac:spMkLst>
            <pc:docMk/>
            <pc:sldMk cId="3555463327" sldId="304"/>
            <ac:spMk id="3" creationId="{75B63F4D-13E7-4720-ADB6-5F8EC7737A0C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12" creationId="{FE4CD7D6-16DB-4E02-B7CD-734B8E66CAD4}"/>
          </ac:spMkLst>
        </pc:spChg>
        <pc:spChg chg="del">
          <ac:chgData name="김 우진" userId="7bcee5eeb92dfb36" providerId="LiveId" clId="{B6280308-D372-477A-9DCA-F2E383D45F24}" dt="2021-03-13T03:55:41.094" v="7376" actId="21"/>
          <ac:spMkLst>
            <pc:docMk/>
            <pc:sldMk cId="3555463327" sldId="304"/>
            <ac:spMk id="29" creationId="{38FB8122-A8BE-4FAD-9446-88E253A82648}"/>
          </ac:spMkLst>
        </pc:spChg>
        <pc:spChg chg="mod">
          <ac:chgData name="김 우진" userId="7bcee5eeb92dfb36" providerId="LiveId" clId="{B6280308-D372-477A-9DCA-F2E383D45F24}" dt="2021-03-13T06:48:46.362" v="12743" actId="20577"/>
          <ac:spMkLst>
            <pc:docMk/>
            <pc:sldMk cId="3555463327" sldId="304"/>
            <ac:spMk id="30" creationId="{2121C7D5-BC60-47FF-9F1D-7683F9D2AABE}"/>
          </ac:spMkLst>
        </pc:spChg>
        <pc:spChg chg="del mod">
          <ac:chgData name="김 우진" userId="7bcee5eeb92dfb36" providerId="LiveId" clId="{B6280308-D372-477A-9DCA-F2E383D45F24}" dt="2021-03-13T05:18:14.261" v="8215" actId="21"/>
          <ac:spMkLst>
            <pc:docMk/>
            <pc:sldMk cId="3555463327" sldId="304"/>
            <ac:spMk id="31" creationId="{FEFC8E5D-1A78-473F-A594-6CE8FF3C974E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2" creationId="{3409C674-3C9A-4741-9E22-C04865772495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3" creationId="{8F10EC17-613C-4E79-845D-65609FEBA86A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4" creationId="{87834E09-5695-438C-AA60-6515F9C79949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5" creationId="{5BE794E1-A2B5-4416-89EE-93B4112AB3D3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6" creationId="{5A6A3344-B11C-470C-8BAC-454E84B5D6B8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7" creationId="{438E344E-9080-44AC-866D-F5D9FDE8D67F}"/>
          </ac:spMkLst>
        </pc:spChg>
        <pc:spChg chg="add del mod">
          <ac:chgData name="김 우진" userId="7bcee5eeb92dfb36" providerId="LiveId" clId="{B6280308-D372-477A-9DCA-F2E383D45F24}" dt="2021-03-13T04:15:53.550" v="7542"/>
          <ac:spMkLst>
            <pc:docMk/>
            <pc:sldMk cId="3555463327" sldId="304"/>
            <ac:spMk id="40" creationId="{0E26404C-8FDF-493F-82B8-8430297112C3}"/>
          </ac:spMkLst>
        </pc:spChg>
        <pc:spChg chg="add del mod">
          <ac:chgData name="김 우진" userId="7bcee5eeb92dfb36" providerId="LiveId" clId="{B6280308-D372-477A-9DCA-F2E383D45F24}" dt="2021-03-13T04:16:00.233" v="7544"/>
          <ac:spMkLst>
            <pc:docMk/>
            <pc:sldMk cId="3555463327" sldId="304"/>
            <ac:spMk id="46" creationId="{68B3D5EF-0D61-45CC-8D07-89963ADEAD84}"/>
          </ac:spMkLst>
        </pc:spChg>
        <pc:spChg chg="add mod">
          <ac:chgData name="김 우진" userId="7bcee5eeb92dfb36" providerId="LiveId" clId="{B6280308-D372-477A-9DCA-F2E383D45F24}" dt="2021-03-16T06:57:28.783" v="13692"/>
          <ac:spMkLst>
            <pc:docMk/>
            <pc:sldMk cId="3555463327" sldId="304"/>
            <ac:spMk id="46" creationId="{E6F92E33-3766-40F8-AFB2-6051790DB70D}"/>
          </ac:spMkLst>
        </pc:spChg>
        <pc:spChg chg="add mod">
          <ac:chgData name="김 우진" userId="7bcee5eeb92dfb36" providerId="LiveId" clId="{B6280308-D372-477A-9DCA-F2E383D45F24}" dt="2021-03-13T05:24:10.057" v="8247" actId="1076"/>
          <ac:spMkLst>
            <pc:docMk/>
            <pc:sldMk cId="3555463327" sldId="304"/>
            <ac:spMk id="47" creationId="{BDE5F804-4FC5-4020-BBBD-58F2A7942BB7}"/>
          </ac:spMkLst>
        </pc:spChg>
        <pc:spChg chg="add mod">
          <ac:chgData name="김 우진" userId="7bcee5eeb92dfb36" providerId="LiveId" clId="{B6280308-D372-477A-9DCA-F2E383D45F24}" dt="2021-03-13T04:57:36.137" v="7916" actId="1076"/>
          <ac:spMkLst>
            <pc:docMk/>
            <pc:sldMk cId="3555463327" sldId="304"/>
            <ac:spMk id="50" creationId="{CF198E0A-9123-4236-A7E1-049C9A3173D5}"/>
          </ac:spMkLst>
        </pc:spChg>
        <pc:spChg chg="add del mod">
          <ac:chgData name="김 우진" userId="7bcee5eeb92dfb36" providerId="LiveId" clId="{B6280308-D372-477A-9DCA-F2E383D45F24}" dt="2021-03-13T05:01:12.052" v="8042" actId="11529"/>
          <ac:spMkLst>
            <pc:docMk/>
            <pc:sldMk cId="3555463327" sldId="304"/>
            <ac:spMk id="57" creationId="{B6707A39-99A4-4EEC-9607-77722CD3048A}"/>
          </ac:spMkLst>
        </pc:spChg>
        <pc:spChg chg="add del">
          <ac:chgData name="김 우진" userId="7bcee5eeb92dfb36" providerId="LiveId" clId="{B6280308-D372-477A-9DCA-F2E383D45F24}" dt="2021-03-13T05:01:40.704" v="8044" actId="21"/>
          <ac:spMkLst>
            <pc:docMk/>
            <pc:sldMk cId="3555463327" sldId="304"/>
            <ac:spMk id="58" creationId="{0E9BF584-6FDB-42D8-BF0C-F663D896CAE2}"/>
          </ac:spMkLst>
        </pc:spChg>
        <pc:spChg chg="add mod">
          <ac:chgData name="김 우진" userId="7bcee5eeb92dfb36" providerId="LiveId" clId="{B6280308-D372-477A-9DCA-F2E383D45F24}" dt="2021-03-13T05:00:02.387" v="8033" actId="20577"/>
          <ac:spMkLst>
            <pc:docMk/>
            <pc:sldMk cId="3555463327" sldId="304"/>
            <ac:spMk id="66" creationId="{E71EDF3E-3135-4232-A0BB-C0ABA3F74D8B}"/>
          </ac:spMkLst>
        </pc:spChg>
        <pc:spChg chg="add del">
          <ac:chgData name="김 우진" userId="7bcee5eeb92dfb36" providerId="LiveId" clId="{B6280308-D372-477A-9DCA-F2E383D45F24}" dt="2021-03-13T05:02:05.455" v="8046" actId="21"/>
          <ac:spMkLst>
            <pc:docMk/>
            <pc:sldMk cId="3555463327" sldId="304"/>
            <ac:spMk id="68" creationId="{00EF5CAD-F9E8-42A9-8867-6BB46CB200C7}"/>
          </ac:spMkLst>
        </pc:spChg>
        <pc:picChg chg="add del mod">
          <ac:chgData name="김 우진" userId="7bcee5eeb92dfb36" providerId="LiveId" clId="{B6280308-D372-477A-9DCA-F2E383D45F24}" dt="2021-03-16T12:54:30.762" v="13834"/>
          <ac:picMkLst>
            <pc:docMk/>
            <pc:sldMk cId="3555463327" sldId="304"/>
            <ac:picMk id="2" creationId="{33641EBA-B3C4-4DED-A710-DFF4CAA6AC03}"/>
          </ac:picMkLst>
        </pc:picChg>
        <pc:picChg chg="add del mod">
          <ac:chgData name="김 우진" userId="7bcee5eeb92dfb36" providerId="LiveId" clId="{B6280308-D372-477A-9DCA-F2E383D45F24}" dt="2021-03-16T12:54:46.286" v="13835"/>
          <ac:picMkLst>
            <pc:docMk/>
            <pc:sldMk cId="3555463327" sldId="304"/>
            <ac:picMk id="3" creationId="{2DF03B51-7D5A-45E2-894B-7231F52C1E9A}"/>
          </ac:picMkLst>
        </pc:picChg>
        <pc:picChg chg="add del mod">
          <ac:chgData name="김 우진" userId="7bcee5eeb92dfb36" providerId="LiveId" clId="{B6280308-D372-477A-9DCA-F2E383D45F24}" dt="2021-03-16T12:55:02.972" v="13836"/>
          <ac:picMkLst>
            <pc:docMk/>
            <pc:sldMk cId="3555463327" sldId="304"/>
            <ac:picMk id="4" creationId="{46C40901-327F-4CCD-8B3B-EB1F7A104A19}"/>
          </ac:picMkLst>
        </pc:picChg>
        <pc:picChg chg="add del mod">
          <ac:chgData name="김 우진" userId="7bcee5eeb92dfb36" providerId="LiveId" clId="{B6280308-D372-477A-9DCA-F2E383D45F24}" dt="2021-03-13T04:04:34.980" v="7387" actId="21"/>
          <ac:picMkLst>
            <pc:docMk/>
            <pc:sldMk cId="3555463327" sldId="304"/>
            <ac:picMk id="6" creationId="{385816DC-9882-4DFA-A248-0952CFA98C95}"/>
          </ac:picMkLst>
        </pc:picChg>
        <pc:picChg chg="add del mod">
          <ac:chgData name="김 우진" userId="7bcee5eeb92dfb36" providerId="LiveId" clId="{B6280308-D372-477A-9DCA-F2E383D45F24}" dt="2021-03-16T12:55:36.326" v="13837"/>
          <ac:picMkLst>
            <pc:docMk/>
            <pc:sldMk cId="3555463327" sldId="304"/>
            <ac:picMk id="6" creationId="{B1C564BF-451E-4609-A937-1449AF5E74B4}"/>
          </ac:picMkLst>
        </pc:picChg>
        <pc:picChg chg="add del mod">
          <ac:chgData name="김 우진" userId="7bcee5eeb92dfb36" providerId="LiveId" clId="{B6280308-D372-477A-9DCA-F2E383D45F24}" dt="2021-03-16T13:01:23.293" v="13838"/>
          <ac:picMkLst>
            <pc:docMk/>
            <pc:sldMk cId="3555463327" sldId="304"/>
            <ac:picMk id="7" creationId="{346649B0-D821-46E8-A51E-B7E40762EBB9}"/>
          </ac:picMkLst>
        </pc:picChg>
        <pc:picChg chg="del">
          <ac:chgData name="김 우진" userId="7bcee5eeb92dfb36" providerId="LiveId" clId="{B6280308-D372-477A-9DCA-F2E383D45F24}" dt="2021-03-13T03:55:38.487" v="7375" actId="21"/>
          <ac:picMkLst>
            <pc:docMk/>
            <pc:sldMk cId="3555463327" sldId="304"/>
            <ac:picMk id="7" creationId="{810BCE12-B881-44C4-BCE6-A6FABA6208BA}"/>
          </ac:picMkLst>
        </pc:picChg>
        <pc:picChg chg="add del mod">
          <ac:chgData name="김 우진" userId="7bcee5eeb92dfb36" providerId="LiveId" clId="{B6280308-D372-477A-9DCA-F2E383D45F24}" dt="2021-03-16T13:02:01.947" v="13839"/>
          <ac:picMkLst>
            <pc:docMk/>
            <pc:sldMk cId="3555463327" sldId="304"/>
            <ac:picMk id="8" creationId="{FF48F3AA-6F93-478C-A4E1-A21A944E080D}"/>
          </ac:picMkLst>
        </pc:picChg>
        <pc:picChg chg="add del mod modCrop">
          <ac:chgData name="김 우진" userId="7bcee5eeb92dfb36" providerId="LiveId" clId="{B6280308-D372-477A-9DCA-F2E383D45F24}" dt="2021-03-13T04:09:35.093" v="7414" actId="21"/>
          <ac:picMkLst>
            <pc:docMk/>
            <pc:sldMk cId="3555463327" sldId="304"/>
            <ac:picMk id="9" creationId="{5A73E7B5-78FE-47C9-B24A-550356A2F87F}"/>
          </ac:picMkLst>
        </pc:picChg>
        <pc:picChg chg="add del mod">
          <ac:chgData name="김 우진" userId="7bcee5eeb92dfb36" providerId="LiveId" clId="{B6280308-D372-477A-9DCA-F2E383D45F24}" dt="2021-03-16T13:02:48.792" v="13840"/>
          <ac:picMkLst>
            <pc:docMk/>
            <pc:sldMk cId="3555463327" sldId="304"/>
            <ac:picMk id="9" creationId="{C189E2A9-0115-4CC8-9D3B-0FE666A0A7B3}"/>
          </ac:picMkLst>
        </pc:picChg>
        <pc:picChg chg="add del mod">
          <ac:chgData name="김 우진" userId="7bcee5eeb92dfb36" providerId="LiveId" clId="{B6280308-D372-477A-9DCA-F2E383D45F24}" dt="2021-03-16T13:03:34.143" v="13841"/>
          <ac:picMkLst>
            <pc:docMk/>
            <pc:sldMk cId="3555463327" sldId="304"/>
            <ac:picMk id="10" creationId="{59F8BE0E-FE24-48A0-9927-6F3A5E56C801}"/>
          </ac:picMkLst>
        </pc:picChg>
        <pc:picChg chg="add del mod">
          <ac:chgData name="김 우진" userId="7bcee5eeb92dfb36" providerId="LiveId" clId="{B6280308-D372-477A-9DCA-F2E383D45F24}" dt="2021-03-16T13:04:41.411" v="13842"/>
          <ac:picMkLst>
            <pc:docMk/>
            <pc:sldMk cId="3555463327" sldId="304"/>
            <ac:picMk id="11" creationId="{21C8419E-D209-4DBC-990F-8216E2F0ED40}"/>
          </ac:picMkLst>
        </pc:picChg>
        <pc:picChg chg="add del mod modCrop">
          <ac:chgData name="김 우진" userId="7bcee5eeb92dfb36" providerId="LiveId" clId="{B6280308-D372-477A-9DCA-F2E383D45F24}" dt="2021-03-13T04:11:40.821" v="7427" actId="21"/>
          <ac:picMkLst>
            <pc:docMk/>
            <pc:sldMk cId="3555463327" sldId="304"/>
            <ac:picMk id="11" creationId="{918FC53D-1375-4AB3-85F0-921901860E01}"/>
          </ac:picMkLst>
        </pc:picChg>
        <pc:picChg chg="add mod">
          <ac:chgData name="김 우진" userId="7bcee5eeb92dfb36" providerId="LiveId" clId="{B6280308-D372-477A-9DCA-F2E383D45F24}" dt="2021-03-16T13:04:41.411" v="13842"/>
          <ac:picMkLst>
            <pc:docMk/>
            <pc:sldMk cId="3555463327" sldId="304"/>
            <ac:picMk id="13" creationId="{EC85520A-FF43-4E6D-8DE6-C2501E9B83E5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14" creationId="{657336A7-2688-4932-9AEC-2CF70FB866A0}"/>
          </ac:picMkLst>
        </pc:picChg>
        <pc:picChg chg="add del mod">
          <ac:chgData name="김 우진" userId="7bcee5eeb92dfb36" providerId="LiveId" clId="{B6280308-D372-477A-9DCA-F2E383D45F24}" dt="2021-03-13T04:14:01.135" v="7520" actId="21"/>
          <ac:picMkLst>
            <pc:docMk/>
            <pc:sldMk cId="3555463327" sldId="304"/>
            <ac:picMk id="38" creationId="{70621E89-1C0E-4ED8-BA72-E6C94FE2BBE9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41" creationId="{F41B671B-2FDD-49CA-9912-AE606195ECEA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42" creationId="{23894F6A-5037-4DA0-A51A-ED533AF16994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43" creationId="{DA0BB02F-4CC0-4827-8579-ED4183CCA4D7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44" creationId="{FC2138A1-EA13-467F-A162-88A1F42C9AE9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45" creationId="{BA7074E1-047C-4BC6-9C37-CFD0AD4BF6E8}"/>
          </ac:picMkLst>
        </pc:picChg>
        <pc:picChg chg="add del mod modCrop">
          <ac:chgData name="김 우진" userId="7bcee5eeb92dfb36" providerId="LiveId" clId="{B6280308-D372-477A-9DCA-F2E383D45F24}" dt="2021-03-13T04:33:33.646" v="7626" actId="21"/>
          <ac:picMkLst>
            <pc:docMk/>
            <pc:sldMk cId="3555463327" sldId="304"/>
            <ac:picMk id="49" creationId="{C7368512-4BF0-43F0-8EF4-CD805A033BBB}"/>
          </ac:picMkLst>
        </pc:picChg>
        <pc:picChg chg="add del mod modCrop">
          <ac:chgData name="김 우진" userId="7bcee5eeb92dfb36" providerId="LiveId" clId="{B6280308-D372-477A-9DCA-F2E383D45F24}" dt="2021-03-13T04:48:42.333" v="7823" actId="21"/>
          <ac:picMkLst>
            <pc:docMk/>
            <pc:sldMk cId="3555463327" sldId="304"/>
            <ac:picMk id="52" creationId="{8B0E48AB-13A6-41F0-86F6-6BCDA6DAEC4D}"/>
          </ac:picMkLst>
        </pc:picChg>
        <pc:picChg chg="add mod">
          <ac:chgData name="김 우진" userId="7bcee5eeb92dfb36" providerId="LiveId" clId="{B6280308-D372-477A-9DCA-F2E383D45F24}" dt="2021-03-13T04:57:24.633" v="7901" actId="1076"/>
          <ac:picMkLst>
            <pc:docMk/>
            <pc:sldMk cId="3555463327" sldId="304"/>
            <ac:picMk id="54" creationId="{2C90F55D-561B-4ED5-ABB7-CAABC18EA494}"/>
          </ac:picMkLst>
        </pc:picChg>
        <pc:picChg chg="add del mod">
          <ac:chgData name="김 우진" userId="7bcee5eeb92dfb36" providerId="LiveId" clId="{B6280308-D372-477A-9DCA-F2E383D45F24}" dt="2021-03-13T04:35:17.508" v="7648" actId="21"/>
          <ac:picMkLst>
            <pc:docMk/>
            <pc:sldMk cId="3555463327" sldId="304"/>
            <ac:picMk id="55" creationId="{4E1F51B8-D1CD-4C01-82C0-0D18B5B30B6C}"/>
          </ac:picMkLst>
        </pc:picChg>
        <pc:picChg chg="add del mod">
          <ac:chgData name="김 우진" userId="7bcee5eeb92dfb36" providerId="LiveId" clId="{B6280308-D372-477A-9DCA-F2E383D45F24}" dt="2021-03-13T04:35:17.508" v="7648" actId="21"/>
          <ac:picMkLst>
            <pc:docMk/>
            <pc:sldMk cId="3555463327" sldId="304"/>
            <ac:picMk id="56" creationId="{780E9F18-86C7-47EF-9CD7-B1A3CCE10EB9}"/>
          </ac:picMkLst>
        </pc:picChg>
        <pc:picChg chg="add del mod">
          <ac:chgData name="김 우진" userId="7bcee5eeb92dfb36" providerId="LiveId" clId="{B6280308-D372-477A-9DCA-F2E383D45F24}" dt="2021-03-13T04:49:19.449" v="7834" actId="21"/>
          <ac:picMkLst>
            <pc:docMk/>
            <pc:sldMk cId="3555463327" sldId="304"/>
            <ac:picMk id="59" creationId="{B05F69E8-362F-4338-9295-5B133C4C8EEE}"/>
          </ac:picMkLst>
        </pc:picChg>
        <pc:picChg chg="add del mod">
          <ac:chgData name="김 우진" userId="7bcee5eeb92dfb36" providerId="LiveId" clId="{B6280308-D372-477A-9DCA-F2E383D45F24}" dt="2021-03-13T04:49:53.113" v="7840" actId="21"/>
          <ac:picMkLst>
            <pc:docMk/>
            <pc:sldMk cId="3555463327" sldId="304"/>
            <ac:picMk id="60" creationId="{D2273437-6347-4863-86A1-BCCB01212B52}"/>
          </ac:picMkLst>
        </pc:picChg>
        <pc:picChg chg="add del mod">
          <ac:chgData name="김 우진" userId="7bcee5eeb92dfb36" providerId="LiveId" clId="{B6280308-D372-477A-9DCA-F2E383D45F24}" dt="2021-03-13T04:49:51.991" v="7839" actId="21"/>
          <ac:picMkLst>
            <pc:docMk/>
            <pc:sldMk cId="3555463327" sldId="304"/>
            <ac:picMk id="61" creationId="{07B1B7D4-748F-48B5-AE6F-28A0A24D0B45}"/>
          </ac:picMkLst>
        </pc:picChg>
        <pc:picChg chg="add del mod">
          <ac:chgData name="김 우진" userId="7bcee5eeb92dfb36" providerId="LiveId" clId="{B6280308-D372-477A-9DCA-F2E383D45F24}" dt="2021-03-13T04:55:55.476" v="7882" actId="21"/>
          <ac:picMkLst>
            <pc:docMk/>
            <pc:sldMk cId="3555463327" sldId="304"/>
            <ac:picMk id="62" creationId="{43663EB5-C9EC-477F-8BE7-8EC13A72D923}"/>
          </ac:picMkLst>
        </pc:picChg>
        <pc:picChg chg="add del mod">
          <ac:chgData name="김 우진" userId="7bcee5eeb92dfb36" providerId="LiveId" clId="{B6280308-D372-477A-9DCA-F2E383D45F24}" dt="2021-03-13T04:55:56.213" v="7883" actId="21"/>
          <ac:picMkLst>
            <pc:docMk/>
            <pc:sldMk cId="3555463327" sldId="304"/>
            <ac:picMk id="63" creationId="{4FEDC404-9FA2-4425-B42B-DB90D214038A}"/>
          </ac:picMkLst>
        </pc:picChg>
        <pc:picChg chg="add mod">
          <ac:chgData name="김 우진" userId="7bcee5eeb92dfb36" providerId="LiveId" clId="{B6280308-D372-477A-9DCA-F2E383D45F24}" dt="2021-03-13T04:57:14.096" v="7898" actId="688"/>
          <ac:picMkLst>
            <pc:docMk/>
            <pc:sldMk cId="3555463327" sldId="304"/>
            <ac:picMk id="64" creationId="{306AE727-D9A7-483F-AA5A-152641E12F25}"/>
          </ac:picMkLst>
        </pc:picChg>
        <pc:picChg chg="add mod">
          <ac:chgData name="김 우진" userId="7bcee5eeb92dfb36" providerId="LiveId" clId="{B6280308-D372-477A-9DCA-F2E383D45F24}" dt="2021-03-13T04:57:14.096" v="7898" actId="688"/>
          <ac:picMkLst>
            <pc:docMk/>
            <pc:sldMk cId="3555463327" sldId="304"/>
            <ac:picMk id="65" creationId="{41E8C315-9FFD-4D0B-84D8-D8D206CB7C1A}"/>
          </ac:picMkLst>
        </pc:picChg>
        <pc:picChg chg="add mod">
          <ac:chgData name="김 우진" userId="7bcee5eeb92dfb36" providerId="LiveId" clId="{B6280308-D372-477A-9DCA-F2E383D45F24}" dt="2021-03-13T05:03:49.372" v="8064" actId="1076"/>
          <ac:picMkLst>
            <pc:docMk/>
            <pc:sldMk cId="3555463327" sldId="304"/>
            <ac:picMk id="67" creationId="{2969A0CA-551C-421E-9157-921A269999CA}"/>
          </ac:picMkLst>
        </pc:picChg>
        <pc:picChg chg="add del mod">
          <ac:chgData name="김 우진" userId="7bcee5eeb92dfb36" providerId="LiveId" clId="{B6280308-D372-477A-9DCA-F2E383D45F24}" dt="2021-03-13T05:13:18.002" v="8172" actId="21"/>
          <ac:picMkLst>
            <pc:docMk/>
            <pc:sldMk cId="3555463327" sldId="304"/>
            <ac:picMk id="98" creationId="{530784C3-2C1A-451A-AA61-E82CAF58BD53}"/>
          </ac:picMkLst>
        </pc:picChg>
        <pc:picChg chg="add mod">
          <ac:chgData name="김 우진" userId="7bcee5eeb92dfb36" providerId="LiveId" clId="{B6280308-D372-477A-9DCA-F2E383D45F24}" dt="2021-03-13T05:13:48.487" v="8181" actId="1076"/>
          <ac:picMkLst>
            <pc:docMk/>
            <pc:sldMk cId="3555463327" sldId="304"/>
            <ac:picMk id="100" creationId="{0F9B9FB2-B0E3-4781-B82E-645BF0FCF363}"/>
          </ac:picMkLst>
        </pc:picChg>
        <pc:picChg chg="add del">
          <ac:chgData name="김 우진" userId="7bcee5eeb92dfb36" providerId="LiveId" clId="{B6280308-D372-477A-9DCA-F2E383D45F24}" dt="2021-03-13T04:14:08.214" v="7522"/>
          <ac:picMkLst>
            <pc:docMk/>
            <pc:sldMk cId="3555463327" sldId="304"/>
            <ac:picMk id="1026" creationId="{7BD43D33-E501-4F3C-B861-075D770E43B0}"/>
          </ac:picMkLst>
        </pc:picChg>
        <pc:picChg chg="add del mod">
          <ac:chgData name="김 우진" userId="7bcee5eeb92dfb36" providerId="LiveId" clId="{B6280308-D372-477A-9DCA-F2E383D45F24}" dt="2021-03-13T05:11:46.442" v="8143" actId="21"/>
          <ac:picMkLst>
            <pc:docMk/>
            <pc:sldMk cId="3555463327" sldId="304"/>
            <ac:picMk id="1028" creationId="{A5CF924E-EAFE-4BE6-8818-B986F8824492}"/>
          </ac:picMkLst>
        </pc:picChg>
        <pc:picChg chg="add del">
          <ac:chgData name="김 우진" userId="7bcee5eeb92dfb36" providerId="LiveId" clId="{B6280308-D372-477A-9DCA-F2E383D45F24}" dt="2021-03-13T05:12:42.328" v="8164"/>
          <ac:picMkLst>
            <pc:docMk/>
            <pc:sldMk cId="3555463327" sldId="304"/>
            <ac:picMk id="1030" creationId="{1C125C2B-7BCB-4833-896A-2B71BFC333FC}"/>
          </ac:picMkLst>
        </pc:picChg>
        <pc:picChg chg="mod">
          <ac:chgData name="김 우진" userId="7bcee5eeb92dfb36" providerId="LiveId" clId="{B6280308-D372-477A-9DCA-F2E383D45F24}" dt="2021-03-13T05:19:06.164" v="8224" actId="1076"/>
          <ac:picMkLst>
            <pc:docMk/>
            <pc:sldMk cId="3555463327" sldId="304"/>
            <ac:picMk id="5122" creationId="{A8BAFCCA-03D5-45D0-B090-38B0EF4818BA}"/>
          </ac:picMkLst>
        </pc:picChg>
        <pc:cxnChg chg="add del mod">
          <ac:chgData name="김 우진" userId="7bcee5eeb92dfb36" providerId="LiveId" clId="{B6280308-D372-477A-9DCA-F2E383D45F24}" dt="2021-03-13T05:19:30.147" v="8225" actId="21"/>
          <ac:cxnSpMkLst>
            <pc:docMk/>
            <pc:sldMk cId="3555463327" sldId="304"/>
            <ac:cxnSpMk id="70" creationId="{A68D55DA-1F77-4898-89E2-933A5AA12D27}"/>
          </ac:cxnSpMkLst>
        </pc:cxnChg>
        <pc:cxnChg chg="add mod">
          <ac:chgData name="김 우진" userId="7bcee5eeb92dfb36" providerId="LiveId" clId="{B6280308-D372-477A-9DCA-F2E383D45F24}" dt="2021-03-13T05:17:11.570" v="8205" actId="1582"/>
          <ac:cxnSpMkLst>
            <pc:docMk/>
            <pc:sldMk cId="3555463327" sldId="304"/>
            <ac:cxnSpMk id="73" creationId="{187CC18D-D66C-4162-BDBF-D0EA149D5D68}"/>
          </ac:cxnSpMkLst>
        </pc:cxnChg>
        <pc:cxnChg chg="add del mod">
          <ac:chgData name="김 우진" userId="7bcee5eeb92dfb36" providerId="LiveId" clId="{B6280308-D372-477A-9DCA-F2E383D45F24}" dt="2021-03-13T05:19:30.147" v="8225" actId="21"/>
          <ac:cxnSpMkLst>
            <pc:docMk/>
            <pc:sldMk cId="3555463327" sldId="304"/>
            <ac:cxnSpMk id="75" creationId="{88E545FA-6D11-4816-8D89-E2360926BD2B}"/>
          </ac:cxnSpMkLst>
        </pc:cxnChg>
        <pc:cxnChg chg="add del mod">
          <ac:chgData name="김 우진" userId="7bcee5eeb92dfb36" providerId="LiveId" clId="{B6280308-D372-477A-9DCA-F2E383D45F24}" dt="2021-03-13T05:19:30.147" v="8225" actId="21"/>
          <ac:cxnSpMkLst>
            <pc:docMk/>
            <pc:sldMk cId="3555463327" sldId="304"/>
            <ac:cxnSpMk id="77" creationId="{E7A8C425-2777-47DF-B0FF-51D2C38EF37E}"/>
          </ac:cxnSpMkLst>
        </pc:cxnChg>
        <pc:cxnChg chg="add del mod">
          <ac:chgData name="김 우진" userId="7bcee5eeb92dfb36" providerId="LiveId" clId="{B6280308-D372-477A-9DCA-F2E383D45F24}" dt="2021-03-13T05:19:34.334" v="8226" actId="21"/>
          <ac:cxnSpMkLst>
            <pc:docMk/>
            <pc:sldMk cId="3555463327" sldId="304"/>
            <ac:cxnSpMk id="81" creationId="{DE27A58A-1250-46F8-9692-52CD7807759C}"/>
          </ac:cxnSpMkLst>
        </pc:cxnChg>
        <pc:cxnChg chg="add del mod">
          <ac:chgData name="김 우진" userId="7bcee5eeb92dfb36" providerId="LiveId" clId="{B6280308-D372-477A-9DCA-F2E383D45F24}" dt="2021-03-13T05:19:34.334" v="8226" actId="21"/>
          <ac:cxnSpMkLst>
            <pc:docMk/>
            <pc:sldMk cId="3555463327" sldId="304"/>
            <ac:cxnSpMk id="83" creationId="{5C7F5399-2394-4848-8131-2D439D76E303}"/>
          </ac:cxnSpMkLst>
        </pc:cxnChg>
        <pc:cxnChg chg="add del mod">
          <ac:chgData name="김 우진" userId="7bcee5eeb92dfb36" providerId="LiveId" clId="{B6280308-D372-477A-9DCA-F2E383D45F24}" dt="2021-03-13T05:19:43.819" v="8228" actId="21"/>
          <ac:cxnSpMkLst>
            <pc:docMk/>
            <pc:sldMk cId="3555463327" sldId="304"/>
            <ac:cxnSpMk id="85" creationId="{2E3ADD74-B857-4B67-91E1-21EE44890DDB}"/>
          </ac:cxnSpMkLst>
        </pc:cxnChg>
        <pc:cxnChg chg="add mod">
          <ac:chgData name="김 우진" userId="7bcee5eeb92dfb36" providerId="LiveId" clId="{B6280308-D372-477A-9DCA-F2E383D45F24}" dt="2021-03-13T05:20:36.460" v="8237" actId="208"/>
          <ac:cxnSpMkLst>
            <pc:docMk/>
            <pc:sldMk cId="3555463327" sldId="304"/>
            <ac:cxnSpMk id="88" creationId="{F990F48A-A736-4978-8132-A5E63C785E43}"/>
          </ac:cxnSpMkLst>
        </pc:cxnChg>
        <pc:cxnChg chg="add del mod">
          <ac:chgData name="김 우진" userId="7bcee5eeb92dfb36" providerId="LiveId" clId="{B6280308-D372-477A-9DCA-F2E383D45F24}" dt="2021-03-13T05:19:43.819" v="8228" actId="21"/>
          <ac:cxnSpMkLst>
            <pc:docMk/>
            <pc:sldMk cId="3555463327" sldId="304"/>
            <ac:cxnSpMk id="91" creationId="{B935980D-06D8-40FE-9123-CB921BE16B26}"/>
          </ac:cxnSpMkLst>
        </pc:cxnChg>
        <pc:cxnChg chg="add del mod">
          <ac:chgData name="김 우진" userId="7bcee5eeb92dfb36" providerId="LiveId" clId="{B6280308-D372-477A-9DCA-F2E383D45F24}" dt="2021-03-13T05:19:43.819" v="8228" actId="21"/>
          <ac:cxnSpMkLst>
            <pc:docMk/>
            <pc:sldMk cId="3555463327" sldId="304"/>
            <ac:cxnSpMk id="92" creationId="{F8553F8B-2683-4D73-BF23-3B47AC6968FA}"/>
          </ac:cxnSpMkLst>
        </pc:cxnChg>
        <pc:cxnChg chg="add del mod">
          <ac:chgData name="김 우진" userId="7bcee5eeb92dfb36" providerId="LiveId" clId="{B6280308-D372-477A-9DCA-F2E383D45F24}" dt="2021-03-13T05:19:43.819" v="8228" actId="21"/>
          <ac:cxnSpMkLst>
            <pc:docMk/>
            <pc:sldMk cId="3555463327" sldId="304"/>
            <ac:cxnSpMk id="93" creationId="{58C550DE-89EA-4C2B-A0EA-057ADAF40806}"/>
          </ac:cxnSpMkLst>
        </pc:cxnChg>
        <pc:cxnChg chg="add del mod">
          <ac:chgData name="김 우진" userId="7bcee5eeb92dfb36" providerId="LiveId" clId="{B6280308-D372-477A-9DCA-F2E383D45F24}" dt="2021-03-13T05:19:43.819" v="8228" actId="21"/>
          <ac:cxnSpMkLst>
            <pc:docMk/>
            <pc:sldMk cId="3555463327" sldId="304"/>
            <ac:cxnSpMk id="94" creationId="{FF8E1C1B-2424-48D8-862A-D6151F2A2D88}"/>
          </ac:cxnSpMkLst>
        </pc:cxnChg>
        <pc:cxnChg chg="add del mod">
          <ac:chgData name="김 우진" userId="7bcee5eeb92dfb36" providerId="LiveId" clId="{B6280308-D372-477A-9DCA-F2E383D45F24}" dt="2021-03-13T05:17:32.327" v="8208" actId="21"/>
          <ac:cxnSpMkLst>
            <pc:docMk/>
            <pc:sldMk cId="3555463327" sldId="304"/>
            <ac:cxnSpMk id="96" creationId="{90EA9A05-FA91-451A-8781-0EE2A1071119}"/>
          </ac:cxnSpMkLst>
        </pc:cxnChg>
        <pc:cxnChg chg="add del mod">
          <ac:chgData name="김 우진" userId="7bcee5eeb92dfb36" providerId="LiveId" clId="{B6280308-D372-477A-9DCA-F2E383D45F24}" dt="2021-03-13T05:19:36.663" v="8227" actId="21"/>
          <ac:cxnSpMkLst>
            <pc:docMk/>
            <pc:sldMk cId="3555463327" sldId="304"/>
            <ac:cxnSpMk id="109" creationId="{DD8E58C3-9446-4E0D-8121-8B9D7CD952CD}"/>
          </ac:cxnSpMkLst>
        </pc:cxnChg>
        <pc:cxnChg chg="add del mod">
          <ac:chgData name="김 우진" userId="7bcee5eeb92dfb36" providerId="LiveId" clId="{B6280308-D372-477A-9DCA-F2E383D45F24}" dt="2021-03-13T05:19:36.663" v="8227" actId="21"/>
          <ac:cxnSpMkLst>
            <pc:docMk/>
            <pc:sldMk cId="3555463327" sldId="304"/>
            <ac:cxnSpMk id="111" creationId="{1685D158-ED27-46C6-AE15-A3F9166F766E}"/>
          </ac:cxnSpMkLst>
        </pc:cxnChg>
        <pc:cxnChg chg="add del mod">
          <ac:chgData name="김 우진" userId="7bcee5eeb92dfb36" providerId="LiveId" clId="{B6280308-D372-477A-9DCA-F2E383D45F24}" dt="2021-03-13T05:18:02.216" v="8213" actId="21"/>
          <ac:cxnSpMkLst>
            <pc:docMk/>
            <pc:sldMk cId="3555463327" sldId="304"/>
            <ac:cxnSpMk id="114" creationId="{6DB02B5C-6921-477F-AFE0-9206E19E26E4}"/>
          </ac:cxnSpMkLst>
        </pc:cxnChg>
        <pc:cxnChg chg="add mod">
          <ac:chgData name="김 우진" userId="7bcee5eeb92dfb36" providerId="LiveId" clId="{B6280308-D372-477A-9DCA-F2E383D45F24}" dt="2021-03-13T05:20:17.843" v="8234"/>
          <ac:cxnSpMkLst>
            <pc:docMk/>
            <pc:sldMk cId="3555463327" sldId="304"/>
            <ac:cxnSpMk id="116" creationId="{F90DBB13-8478-44A6-85A7-B10A010809BD}"/>
          </ac:cxnSpMkLst>
        </pc:cxnChg>
        <pc:cxnChg chg="add mod">
          <ac:chgData name="김 우진" userId="7bcee5eeb92dfb36" providerId="LiveId" clId="{B6280308-D372-477A-9DCA-F2E383D45F24}" dt="2021-03-13T05:19:02.804" v="8223" actId="1582"/>
          <ac:cxnSpMkLst>
            <pc:docMk/>
            <pc:sldMk cId="3555463327" sldId="304"/>
            <ac:cxnSpMk id="118" creationId="{96A65F3B-A1F0-406D-89D6-6BACCB96288B}"/>
          </ac:cxnSpMkLst>
        </pc:cxnChg>
      </pc:sldChg>
      <pc:sldChg chg="addSp delSp modSp del mod">
        <pc:chgData name="김 우진" userId="7bcee5eeb92dfb36" providerId="LiveId" clId="{B6280308-D372-477A-9DCA-F2E383D45F24}" dt="2021-03-13T05:25:38.859" v="8250" actId="2696"/>
        <pc:sldMkLst>
          <pc:docMk/>
          <pc:sldMk cId="153581640" sldId="305"/>
        </pc:sldMkLst>
        <pc:spChg chg="add del">
          <ac:chgData name="김 우진" userId="7bcee5eeb92dfb36" providerId="LiveId" clId="{B6280308-D372-477A-9DCA-F2E383D45F24}" dt="2021-03-13T05:25:02.505" v="8249" actId="21"/>
          <ac:spMkLst>
            <pc:docMk/>
            <pc:sldMk cId="153581640" sldId="305"/>
            <ac:spMk id="32" creationId="{48F92086-678B-438E-9574-B4EEFDB3032B}"/>
          </ac:spMkLst>
        </pc:spChg>
        <pc:spChg chg="add del">
          <ac:chgData name="김 우진" userId="7bcee5eeb92dfb36" providerId="LiveId" clId="{B6280308-D372-477A-9DCA-F2E383D45F24}" dt="2021-03-13T05:25:02.505" v="8249" actId="21"/>
          <ac:spMkLst>
            <pc:docMk/>
            <pc:sldMk cId="153581640" sldId="305"/>
            <ac:spMk id="33" creationId="{1F1C35BA-D92D-4998-A617-37619DEA22D7}"/>
          </ac:spMkLst>
        </pc:spChg>
        <pc:picChg chg="add del">
          <ac:chgData name="김 우진" userId="7bcee5eeb92dfb36" providerId="LiveId" clId="{B6280308-D372-477A-9DCA-F2E383D45F24}" dt="2021-03-13T05:25:02.505" v="8249" actId="21"/>
          <ac:picMkLst>
            <pc:docMk/>
            <pc:sldMk cId="153581640" sldId="305"/>
            <ac:picMk id="6" creationId="{B466E58D-2911-41C2-AA0F-59A93B1B22A8}"/>
          </ac:picMkLst>
        </pc:picChg>
        <pc:picChg chg="mod">
          <ac:chgData name="김 우진" userId="7bcee5eeb92dfb36" providerId="LiveId" clId="{B6280308-D372-477A-9DCA-F2E383D45F24}" dt="2021-03-13T04:39:50.642" v="7672" actId="14100"/>
          <ac:picMkLst>
            <pc:docMk/>
            <pc:sldMk cId="153581640" sldId="305"/>
            <ac:picMk id="28" creationId="{B08225C1-EA01-4D5D-B401-4D9345C9A6D4}"/>
          </ac:picMkLst>
        </pc:picChg>
        <pc:picChg chg="add del mod">
          <ac:chgData name="김 우진" userId="7bcee5eeb92dfb36" providerId="LiveId" clId="{B6280308-D372-477A-9DCA-F2E383D45F24}" dt="2021-03-13T04:39:46.244" v="7669" actId="21"/>
          <ac:picMkLst>
            <pc:docMk/>
            <pc:sldMk cId="153581640" sldId="305"/>
            <ac:picMk id="2050" creationId="{65398653-1463-4842-9B06-DE8006BF58DA}"/>
          </ac:picMkLst>
        </pc:picChg>
        <pc:picChg chg="add mod">
          <ac:chgData name="김 우진" userId="7bcee5eeb92dfb36" providerId="LiveId" clId="{B6280308-D372-477A-9DCA-F2E383D45F24}" dt="2021-03-13T04:39:52.609" v="7674" actId="1076"/>
          <ac:picMkLst>
            <pc:docMk/>
            <pc:sldMk cId="153581640" sldId="305"/>
            <ac:picMk id="2052" creationId="{CEE2C998-9BFB-4F2E-95B8-3A2EE23FA83E}"/>
          </ac:picMkLst>
        </pc:picChg>
      </pc:sldChg>
      <pc:sldChg chg="addSp delSp modSp mod">
        <pc:chgData name="김 우진" userId="7bcee5eeb92dfb36" providerId="LiveId" clId="{B6280308-D372-477A-9DCA-F2E383D45F24}" dt="2021-03-16T13:11:20.050" v="13851"/>
        <pc:sldMkLst>
          <pc:docMk/>
          <pc:sldMk cId="825875625" sldId="306"/>
        </pc:sldMkLst>
        <pc:spChg chg="add mod">
          <ac:chgData name="김 우진" userId="7bcee5eeb92dfb36" providerId="LiveId" clId="{B6280308-D372-477A-9DCA-F2E383D45F24}" dt="2021-03-16T06:57:42.932" v="13695"/>
          <ac:spMkLst>
            <pc:docMk/>
            <pc:sldMk cId="825875625" sldId="306"/>
            <ac:spMk id="29" creationId="{A4659433-6640-4FAE-B6D1-C3C806B58287}"/>
          </ac:spMkLst>
        </pc:spChg>
        <pc:spChg chg="mod">
          <ac:chgData name="김 우진" userId="7bcee5eeb92dfb36" providerId="LiveId" clId="{B6280308-D372-477A-9DCA-F2E383D45F24}" dt="2021-03-13T05:34:03.021" v="9298" actId="20577"/>
          <ac:spMkLst>
            <pc:docMk/>
            <pc:sldMk cId="825875625" sldId="306"/>
            <ac:spMk id="33" creationId="{1F1C35BA-D92D-4998-A617-37619DEA22D7}"/>
          </ac:spMkLst>
        </pc:spChg>
        <pc:picChg chg="add del mod">
          <ac:chgData name="김 우진" userId="7bcee5eeb92dfb36" providerId="LiveId" clId="{B6280308-D372-477A-9DCA-F2E383D45F24}" dt="2021-03-16T13:10:26.769" v="13849"/>
          <ac:picMkLst>
            <pc:docMk/>
            <pc:sldMk cId="825875625" sldId="306"/>
            <ac:picMk id="4" creationId="{C9161D36-B89E-4144-8B4F-9B3A53918F85}"/>
          </ac:picMkLst>
        </pc:picChg>
        <pc:picChg chg="add del mod">
          <ac:chgData name="김 우진" userId="7bcee5eeb92dfb36" providerId="LiveId" clId="{B6280308-D372-477A-9DCA-F2E383D45F24}" dt="2021-03-16T13:10:47.059" v="13850"/>
          <ac:picMkLst>
            <pc:docMk/>
            <pc:sldMk cId="825875625" sldId="306"/>
            <ac:picMk id="7" creationId="{76E78D4C-6EF2-4E40-B868-A47570ED7B82}"/>
          </ac:picMkLst>
        </pc:picChg>
        <pc:picChg chg="add del mod">
          <ac:chgData name="김 우진" userId="7bcee5eeb92dfb36" providerId="LiveId" clId="{B6280308-D372-477A-9DCA-F2E383D45F24}" dt="2021-03-16T13:11:20.050" v="13851"/>
          <ac:picMkLst>
            <pc:docMk/>
            <pc:sldMk cId="825875625" sldId="306"/>
            <ac:picMk id="8" creationId="{9918C5B2-8F15-47BB-805D-2274F4F1C4E6}"/>
          </ac:picMkLst>
        </pc:picChg>
        <pc:picChg chg="add mod">
          <ac:chgData name="김 우진" userId="7bcee5eeb92dfb36" providerId="LiveId" clId="{B6280308-D372-477A-9DCA-F2E383D45F24}" dt="2021-03-16T13:11:20.050" v="13851"/>
          <ac:picMkLst>
            <pc:docMk/>
            <pc:sldMk cId="825875625" sldId="306"/>
            <ac:picMk id="9" creationId="{E04853C3-419B-4788-991E-1B20392C94D8}"/>
          </ac:picMkLst>
        </pc:picChg>
      </pc:sldChg>
      <pc:sldChg chg="addSp delSp modSp mod">
        <pc:chgData name="김 우진" userId="7bcee5eeb92dfb36" providerId="LiveId" clId="{B6280308-D372-477A-9DCA-F2E383D45F24}" dt="2021-03-16T13:13:07.328" v="13855"/>
        <pc:sldMkLst>
          <pc:docMk/>
          <pc:sldMk cId="840964214" sldId="307"/>
        </pc:sldMkLst>
        <pc:spChg chg="del">
          <ac:chgData name="김 우진" userId="7bcee5eeb92dfb36" providerId="LiveId" clId="{B6280308-D372-477A-9DCA-F2E383D45F24}" dt="2021-03-13T05:28:54.014" v="8593" actId="21"/>
          <ac:spMkLst>
            <pc:docMk/>
            <pc:sldMk cId="840964214" sldId="307"/>
            <ac:spMk id="2" creationId="{892F8710-E8C1-4AEA-8DFF-33ABBFFF250F}"/>
          </ac:spMkLst>
        </pc:spChg>
        <pc:spChg chg="del">
          <ac:chgData name="김 우진" userId="7bcee5eeb92dfb36" providerId="LiveId" clId="{B6280308-D372-477A-9DCA-F2E383D45F24}" dt="2021-03-13T05:28:54.014" v="8593" actId="21"/>
          <ac:spMkLst>
            <pc:docMk/>
            <pc:sldMk cId="840964214" sldId="307"/>
            <ac:spMk id="3" creationId="{DFCC6EDB-7BE0-43A0-873A-3FE68C5F61D7}"/>
          </ac:spMkLst>
        </pc:spChg>
        <pc:spChg chg="add mod">
          <ac:chgData name="김 우진" userId="7bcee5eeb92dfb36" providerId="LiveId" clId="{B6280308-D372-477A-9DCA-F2E383D45F24}" dt="2021-03-16T06:57:43.515" v="13696"/>
          <ac:spMkLst>
            <pc:docMk/>
            <pc:sldMk cId="840964214" sldId="307"/>
            <ac:spMk id="28" creationId="{210AE28C-4720-4489-AB2D-437100E3A661}"/>
          </ac:spMkLst>
        </pc:spChg>
        <pc:spChg chg="add mod">
          <ac:chgData name="김 우진" userId="7bcee5eeb92dfb36" providerId="LiveId" clId="{B6280308-D372-477A-9DCA-F2E383D45F24}" dt="2021-03-13T05:28:58.742" v="8594" actId="1076"/>
          <ac:spMkLst>
            <pc:docMk/>
            <pc:sldMk cId="840964214" sldId="307"/>
            <ac:spMk id="30" creationId="{07DF8F66-5CEA-4D68-A39F-93D940985CC2}"/>
          </ac:spMkLst>
        </pc:spChg>
        <pc:spChg chg="add mod">
          <ac:chgData name="김 우진" userId="7bcee5eeb92dfb36" providerId="LiveId" clId="{B6280308-D372-477A-9DCA-F2E383D45F24}" dt="2021-03-13T05:33:07.800" v="9100" actId="20577"/>
          <ac:spMkLst>
            <pc:docMk/>
            <pc:sldMk cId="840964214" sldId="307"/>
            <ac:spMk id="31" creationId="{021971BE-5E20-4189-B427-93F6F7AE391D}"/>
          </ac:spMkLst>
        </pc:spChg>
        <pc:spChg chg="mod">
          <ac:chgData name="김 우진" userId="7bcee5eeb92dfb36" providerId="LiveId" clId="{B6280308-D372-477A-9DCA-F2E383D45F24}" dt="2021-03-13T05:33:12.462" v="9109" actId="14100"/>
          <ac:spMkLst>
            <pc:docMk/>
            <pc:sldMk cId="840964214" sldId="307"/>
            <ac:spMk id="33" creationId="{1F1C35BA-D92D-4998-A617-37619DEA22D7}"/>
          </ac:spMkLst>
        </pc:spChg>
        <pc:picChg chg="add del mod">
          <ac:chgData name="김 우진" userId="7bcee5eeb92dfb36" providerId="LiveId" clId="{B6280308-D372-477A-9DCA-F2E383D45F24}" dt="2021-03-16T13:12:04.645" v="13853"/>
          <ac:picMkLst>
            <pc:docMk/>
            <pc:sldMk cId="840964214" sldId="307"/>
            <ac:picMk id="2" creationId="{DF67AC48-615B-46AA-A51A-B936028B1831}"/>
          </ac:picMkLst>
        </pc:picChg>
        <pc:picChg chg="add del mod">
          <ac:chgData name="김 우진" userId="7bcee5eeb92dfb36" providerId="LiveId" clId="{B6280308-D372-477A-9DCA-F2E383D45F24}" dt="2021-03-16T13:12:35.702" v="13854"/>
          <ac:picMkLst>
            <pc:docMk/>
            <pc:sldMk cId="840964214" sldId="307"/>
            <ac:picMk id="3" creationId="{95D1F340-3176-4459-AA67-5FAE610F5359}"/>
          </ac:picMkLst>
        </pc:picChg>
        <pc:picChg chg="add del mod">
          <ac:chgData name="김 우진" userId="7bcee5eeb92dfb36" providerId="LiveId" clId="{B6280308-D372-477A-9DCA-F2E383D45F24}" dt="2021-03-16T13:13:07.328" v="13855"/>
          <ac:picMkLst>
            <pc:docMk/>
            <pc:sldMk cId="840964214" sldId="307"/>
            <ac:picMk id="4" creationId="{CAFC83C3-AAFB-45F8-A6FD-C45C5164F050}"/>
          </ac:picMkLst>
        </pc:picChg>
        <pc:picChg chg="add mod">
          <ac:chgData name="김 우진" userId="7bcee5eeb92dfb36" providerId="LiveId" clId="{B6280308-D372-477A-9DCA-F2E383D45F24}" dt="2021-03-16T13:13:07.328" v="13855"/>
          <ac:picMkLst>
            <pc:docMk/>
            <pc:sldMk cId="840964214" sldId="307"/>
            <ac:picMk id="7" creationId="{24B0DCB9-B234-4B2A-95FB-B9A273FED843}"/>
          </ac:picMkLst>
        </pc:picChg>
        <pc:picChg chg="del mod">
          <ac:chgData name="김 우진" userId="7bcee5eeb92dfb36" providerId="LiveId" clId="{B6280308-D372-477A-9DCA-F2E383D45F24}" dt="2021-03-13T05:28:54.014" v="8593" actId="21"/>
          <ac:picMkLst>
            <pc:docMk/>
            <pc:sldMk cId="840964214" sldId="307"/>
            <ac:picMk id="28" creationId="{C8438919-B7AD-4D14-803A-6B4A31F717C4}"/>
          </ac:picMkLst>
        </pc:picChg>
        <pc:picChg chg="add mod">
          <ac:chgData name="김 우진" userId="7bcee5eeb92dfb36" providerId="LiveId" clId="{B6280308-D372-477A-9DCA-F2E383D45F24}" dt="2021-03-16T06:02:00.494" v="13078" actId="1076"/>
          <ac:picMkLst>
            <pc:docMk/>
            <pc:sldMk cId="840964214" sldId="307"/>
            <ac:picMk id="29" creationId="{33A82805-38DA-4BF4-BAB7-8E66AE488EFC}"/>
          </ac:picMkLst>
        </pc:picChg>
      </pc:sldChg>
      <pc:sldChg chg="addSp delSp modSp mod">
        <pc:chgData name="김 우진" userId="7bcee5eeb92dfb36" providerId="LiveId" clId="{B6280308-D372-477A-9DCA-F2E383D45F24}" dt="2021-03-16T13:15:06.291" v="13859"/>
        <pc:sldMkLst>
          <pc:docMk/>
          <pc:sldMk cId="1997824907" sldId="308"/>
        </pc:sldMkLst>
        <pc:spChg chg="add mod">
          <ac:chgData name="김 우진" userId="7bcee5eeb92dfb36" providerId="LiveId" clId="{B6280308-D372-477A-9DCA-F2E383D45F24}" dt="2021-03-16T06:57:44.055" v="13697"/>
          <ac:spMkLst>
            <pc:docMk/>
            <pc:sldMk cId="1997824907" sldId="308"/>
            <ac:spMk id="28" creationId="{E0AB8119-89B4-4D47-8628-AA1F6E556662}"/>
          </ac:spMkLst>
        </pc:spChg>
        <pc:spChg chg="del">
          <ac:chgData name="김 우진" userId="7bcee5eeb92dfb36" providerId="LiveId" clId="{B6280308-D372-477A-9DCA-F2E383D45F24}" dt="2021-03-13T05:29:13.939" v="8598" actId="21"/>
          <ac:spMkLst>
            <pc:docMk/>
            <pc:sldMk cId="1997824907" sldId="308"/>
            <ac:spMk id="30" creationId="{29FB2A59-FDD6-4ED2-8786-86388DEA0358}"/>
          </ac:spMkLst>
        </pc:spChg>
        <pc:spChg chg="del">
          <ac:chgData name="김 우진" userId="7bcee5eeb92dfb36" providerId="LiveId" clId="{B6280308-D372-477A-9DCA-F2E383D45F24}" dt="2021-03-13T05:29:13.939" v="8598" actId="21"/>
          <ac:spMkLst>
            <pc:docMk/>
            <pc:sldMk cId="1997824907" sldId="308"/>
            <ac:spMk id="31" creationId="{B75F0436-801D-4EDD-B23A-99725F5E61C5}"/>
          </ac:spMkLst>
        </pc:spChg>
        <pc:spChg chg="add mod">
          <ac:chgData name="김 우진" userId="7bcee5eeb92dfb36" providerId="LiveId" clId="{B6280308-D372-477A-9DCA-F2E383D45F24}" dt="2021-03-13T05:29:21.764" v="8599" actId="1076"/>
          <ac:spMkLst>
            <pc:docMk/>
            <pc:sldMk cId="1997824907" sldId="308"/>
            <ac:spMk id="34" creationId="{3C811ADB-878F-466D-A885-330277A78DB3}"/>
          </ac:spMkLst>
        </pc:spChg>
        <pc:spChg chg="add mod">
          <ac:chgData name="김 우진" userId="7bcee5eeb92dfb36" providerId="LiveId" clId="{B6280308-D372-477A-9DCA-F2E383D45F24}" dt="2021-03-13T05:29:21.764" v="8599" actId="1076"/>
          <ac:spMkLst>
            <pc:docMk/>
            <pc:sldMk cId="1997824907" sldId="308"/>
            <ac:spMk id="35" creationId="{78C32E2A-6828-4A08-9E3D-2E877248AAF1}"/>
          </ac:spMkLst>
        </pc:spChg>
        <pc:picChg chg="add del mod">
          <ac:chgData name="김 우진" userId="7bcee5eeb92dfb36" providerId="LiveId" clId="{B6280308-D372-477A-9DCA-F2E383D45F24}" dt="2021-03-16T13:14:20.811" v="13857"/>
          <ac:picMkLst>
            <pc:docMk/>
            <pc:sldMk cId="1997824907" sldId="308"/>
            <ac:picMk id="4" creationId="{D788AEF0-81BF-4DE1-A2F9-FC3B1149C5DA}"/>
          </ac:picMkLst>
        </pc:picChg>
        <pc:picChg chg="add del mod">
          <ac:chgData name="김 우진" userId="7bcee5eeb92dfb36" providerId="LiveId" clId="{B6280308-D372-477A-9DCA-F2E383D45F24}" dt="2021-03-16T13:14:40.450" v="13858"/>
          <ac:picMkLst>
            <pc:docMk/>
            <pc:sldMk cId="1997824907" sldId="308"/>
            <ac:picMk id="6" creationId="{735ECDB6-1564-46DD-A3B3-F3A82191D255}"/>
          </ac:picMkLst>
        </pc:picChg>
        <pc:picChg chg="add del mod">
          <ac:chgData name="김 우진" userId="7bcee5eeb92dfb36" providerId="LiveId" clId="{B6280308-D372-477A-9DCA-F2E383D45F24}" dt="2021-03-16T13:15:06.291" v="13859"/>
          <ac:picMkLst>
            <pc:docMk/>
            <pc:sldMk cId="1997824907" sldId="308"/>
            <ac:picMk id="8" creationId="{63C58393-8AFD-48F5-AB00-3C80D2266436}"/>
          </ac:picMkLst>
        </pc:picChg>
        <pc:picChg chg="del mod">
          <ac:chgData name="김 우진" userId="7bcee5eeb92dfb36" providerId="LiveId" clId="{B6280308-D372-477A-9DCA-F2E383D45F24}" dt="2021-03-13T05:29:13.939" v="8598" actId="21"/>
          <ac:picMkLst>
            <pc:docMk/>
            <pc:sldMk cId="1997824907" sldId="308"/>
            <ac:picMk id="9" creationId="{9F1F50F1-9187-49D1-A93C-72960654614B}"/>
          </ac:picMkLst>
        </pc:picChg>
        <pc:picChg chg="add mod">
          <ac:chgData name="김 우진" userId="7bcee5eeb92dfb36" providerId="LiveId" clId="{B6280308-D372-477A-9DCA-F2E383D45F24}" dt="2021-03-16T13:15:06.291" v="13859"/>
          <ac:picMkLst>
            <pc:docMk/>
            <pc:sldMk cId="1997824907" sldId="308"/>
            <ac:picMk id="9" creationId="{C5D44B29-D87C-443A-86A4-0BEDEAF27E61}"/>
          </ac:picMkLst>
        </pc:picChg>
        <pc:picChg chg="add mod">
          <ac:chgData name="김 우진" userId="7bcee5eeb92dfb36" providerId="LiveId" clId="{B6280308-D372-477A-9DCA-F2E383D45F24}" dt="2021-03-13T05:29:21.764" v="8599" actId="1076"/>
          <ac:picMkLst>
            <pc:docMk/>
            <pc:sldMk cId="1997824907" sldId="308"/>
            <ac:picMk id="36" creationId="{F8E68539-406E-4F1D-B100-D862BCE38483}"/>
          </ac:picMkLst>
        </pc:picChg>
      </pc:sldChg>
      <pc:sldChg chg="addSp delSp modSp mod">
        <pc:chgData name="김 우진" userId="7bcee5eeb92dfb36" providerId="LiveId" clId="{B6280308-D372-477A-9DCA-F2E383D45F24}" dt="2021-03-16T12:48:23.822" v="13832"/>
        <pc:sldMkLst>
          <pc:docMk/>
          <pc:sldMk cId="2558531043" sldId="309"/>
        </pc:sldMkLst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4" creationId="{F11AC90F-A061-4190-BEDD-4CF72A7AFE3C}"/>
          </ac:spMkLst>
        </pc:spChg>
        <pc:spChg chg="add mod">
          <ac:chgData name="김 우진" userId="7bcee5eeb92dfb36" providerId="LiveId" clId="{B6280308-D372-477A-9DCA-F2E383D45F24}" dt="2021-03-16T06:02:49.170" v="13116"/>
          <ac:spMkLst>
            <pc:docMk/>
            <pc:sldMk cId="2558531043" sldId="309"/>
            <ac:spMk id="79" creationId="{B3FA88CC-E06C-4052-9121-3EDD623890F7}"/>
          </ac:spMkLst>
        </pc:spChg>
        <pc:spChg chg="add mod">
          <ac:chgData name="김 우진" userId="7bcee5eeb92dfb36" providerId="LiveId" clId="{B6280308-D372-477A-9DCA-F2E383D45F24}" dt="2021-03-16T06:57:26.160" v="13691"/>
          <ac:spMkLst>
            <pc:docMk/>
            <pc:sldMk cId="2558531043" sldId="309"/>
            <ac:spMk id="80" creationId="{A4F27A6D-E049-4350-8D1E-F4D107DAAE97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0" creationId="{C399B489-80A0-4A9F-A88F-F3B5ED8E381B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1" creationId="{668BC64A-E3A9-484F-9496-8DB46A1532A8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2" creationId="{12FAF348-6175-4456-BDFF-8F3DDFA094F2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3" creationId="{9B08DC0D-043C-466A-8440-BC2E8394D9DB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4" creationId="{0B44B852-DFC4-41F4-A1DE-874D4B94D8CB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5" creationId="{2D476C3C-0E4F-443B-8BC2-F32ED54B0877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6" creationId="{A85925FD-93DC-4B98-BEAF-0C739DB84951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7" creationId="{5BB6DB67-DAE7-4609-BBE1-2C811A5E2132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8" creationId="{F4AD2C85-630E-4520-9F17-D70ABBBD6D8B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9" creationId="{6CE8B6B5-6E28-470C-893C-A5045277C31C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0" creationId="{16BC1641-D317-4E89-AE31-433EB8E49604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1" creationId="{47EBF9F4-ACB0-4545-8899-C33EADD658D3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2" creationId="{63875F66-06E9-4FF2-A514-1716FA3DE3A4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3" creationId="{9DFCDC45-DDBA-4B70-99B0-9E1993A61D62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4" creationId="{D3F3FF62-0D2E-4110-B8A5-CD9C8A4A8607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5" creationId="{F2F28419-0147-4935-8FB1-99B3BFA1D18F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6" creationId="{B023C1AE-5376-4522-A529-A4E616B7954C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7" creationId="{ECB8F9B3-A182-48F5-9723-9CDFCB1D4586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8" creationId="{C8963039-D0E8-4023-B29C-59ECD7415E27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9" creationId="{44841472-D5ED-470E-9086-0CC40143080B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0" creationId="{736BF226-598C-4716-AF1B-7CF7DEE469EF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1" creationId="{F9F9A236-D92D-4EBF-8A31-C8162716C704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3" creationId="{517C1783-E0BC-4B7C-97BB-285183339675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6" creationId="{45576DBF-4D76-435C-9D1B-B69F2B40271C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8" creationId="{4DCC1A08-8188-4B6B-B5C3-3EA8BB3CA4F0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9" creationId="{789D49E1-C9A2-4884-966A-FC9D674CDE05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35" creationId="{333B1E6B-7F2D-48E3-829A-30B545E7C664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36" creationId="{6CF1DB67-B7B4-47EB-8408-8FCDA466E976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44" creationId="{B0EF5D75-5292-4894-984B-C6074C3363F9}"/>
          </ac:spMkLst>
        </pc:spChg>
        <pc:spChg chg="mod">
          <ac:chgData name="김 우진" userId="7bcee5eeb92dfb36" providerId="LiveId" clId="{B6280308-D372-477A-9DCA-F2E383D45F24}" dt="2021-03-13T06:47:43.018" v="12732" actId="20577"/>
          <ac:spMkLst>
            <pc:docMk/>
            <pc:sldMk cId="2558531043" sldId="309"/>
            <ac:spMk id="146" creationId="{49A4B059-7BB1-4496-91F9-CD7858789C48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47" creationId="{E53AAEFF-04FF-4D77-B070-942A6D7EDACB}"/>
          </ac:spMkLst>
        </pc:spChg>
        <pc:spChg chg="mod">
          <ac:chgData name="김 우진" userId="7bcee5eeb92dfb36" providerId="LiveId" clId="{B6280308-D372-477A-9DCA-F2E383D45F24}" dt="2021-03-16T06:02:28.462" v="13086" actId="1076"/>
          <ac:spMkLst>
            <pc:docMk/>
            <pc:sldMk cId="2558531043" sldId="309"/>
            <ac:spMk id="155" creationId="{BC56C430-41A1-4F23-AAD2-70FA08EEAFA6}"/>
          </ac:spMkLst>
        </pc:spChg>
        <pc:spChg chg="mod">
          <ac:chgData name="김 우진" userId="7bcee5eeb92dfb36" providerId="LiveId" clId="{B6280308-D372-477A-9DCA-F2E383D45F24}" dt="2021-03-16T06:02:20.563" v="13084" actId="1076"/>
          <ac:spMkLst>
            <pc:docMk/>
            <pc:sldMk cId="2558531043" sldId="309"/>
            <ac:spMk id="156" creationId="{AB356E09-AB03-4218-A6D6-D123E32F8198}"/>
          </ac:spMkLst>
        </pc:spChg>
        <pc:picChg chg="add del mod">
          <ac:chgData name="김 우진" userId="7bcee5eeb92dfb36" providerId="LiveId" clId="{B6280308-D372-477A-9DCA-F2E383D45F24}" dt="2021-03-16T12:40:44.726" v="13825"/>
          <ac:picMkLst>
            <pc:docMk/>
            <pc:sldMk cId="2558531043" sldId="309"/>
            <ac:picMk id="2" creationId="{DB81AE3A-86C4-47A9-B19D-ADD1CED6C3C6}"/>
          </ac:picMkLst>
        </pc:picChg>
        <pc:picChg chg="add del mod">
          <ac:chgData name="김 우진" userId="7bcee5eeb92dfb36" providerId="LiveId" clId="{B6280308-D372-477A-9DCA-F2E383D45F24}" dt="2021-03-16T12:41:03.046" v="13826"/>
          <ac:picMkLst>
            <pc:docMk/>
            <pc:sldMk cId="2558531043" sldId="309"/>
            <ac:picMk id="3" creationId="{0AF0FA0C-8C18-481C-A03B-5DE4459E1EE7}"/>
          </ac:picMkLst>
        </pc:picChg>
        <pc:picChg chg="add del mod">
          <ac:chgData name="김 우진" userId="7bcee5eeb92dfb36" providerId="LiveId" clId="{B6280308-D372-477A-9DCA-F2E383D45F24}" dt="2021-03-16T12:41:12.394" v="13827"/>
          <ac:picMkLst>
            <pc:docMk/>
            <pc:sldMk cId="2558531043" sldId="309"/>
            <ac:picMk id="4" creationId="{8588129B-79B2-47A0-977B-031180378920}"/>
          </ac:picMkLst>
        </pc:picChg>
        <pc:picChg chg="add del mod">
          <ac:chgData name="김 우진" userId="7bcee5eeb92dfb36" providerId="LiveId" clId="{B6280308-D372-477A-9DCA-F2E383D45F24}" dt="2021-03-16T12:41:28.556" v="13828"/>
          <ac:picMkLst>
            <pc:docMk/>
            <pc:sldMk cId="2558531043" sldId="309"/>
            <ac:picMk id="7" creationId="{B863E9A1-0661-4969-91CF-5ECF4562BCAE}"/>
          </ac:picMkLst>
        </pc:picChg>
        <pc:picChg chg="add del mod">
          <ac:chgData name="김 우진" userId="7bcee5eeb92dfb36" providerId="LiveId" clId="{B6280308-D372-477A-9DCA-F2E383D45F24}" dt="2021-03-16T12:46:12.110" v="13829"/>
          <ac:picMkLst>
            <pc:docMk/>
            <pc:sldMk cId="2558531043" sldId="309"/>
            <ac:picMk id="8" creationId="{43A5C7BB-B42F-4EFD-B816-1B7091B0B029}"/>
          </ac:picMkLst>
        </pc:picChg>
        <pc:picChg chg="add del mod">
          <ac:chgData name="김 우진" userId="7bcee5eeb92dfb36" providerId="LiveId" clId="{B6280308-D372-477A-9DCA-F2E383D45F24}" dt="2021-03-16T12:46:48.911" v="13830"/>
          <ac:picMkLst>
            <pc:docMk/>
            <pc:sldMk cId="2558531043" sldId="309"/>
            <ac:picMk id="9" creationId="{F8AD2661-09CB-4980-AA1A-C742BDF67825}"/>
          </ac:picMkLst>
        </pc:picChg>
        <pc:picChg chg="add del mod">
          <ac:chgData name="김 우진" userId="7bcee5eeb92dfb36" providerId="LiveId" clId="{B6280308-D372-477A-9DCA-F2E383D45F24}" dt="2021-03-16T12:47:13.215" v="13831"/>
          <ac:picMkLst>
            <pc:docMk/>
            <pc:sldMk cId="2558531043" sldId="309"/>
            <ac:picMk id="10" creationId="{879384D5-87C3-497E-80CF-B3A40ED89119}"/>
          </ac:picMkLst>
        </pc:picChg>
        <pc:picChg chg="add del mod">
          <ac:chgData name="김 우진" userId="7bcee5eeb92dfb36" providerId="LiveId" clId="{B6280308-D372-477A-9DCA-F2E383D45F24}" dt="2021-03-16T12:48:23.822" v="13832"/>
          <ac:picMkLst>
            <pc:docMk/>
            <pc:sldMk cId="2558531043" sldId="309"/>
            <ac:picMk id="11" creationId="{41AF1DA4-BBF1-4E01-BEAC-8DD8EFAA53E7}"/>
          </ac:picMkLst>
        </pc:picChg>
        <pc:picChg chg="add mod">
          <ac:chgData name="김 우진" userId="7bcee5eeb92dfb36" providerId="LiveId" clId="{B6280308-D372-477A-9DCA-F2E383D45F24}" dt="2021-03-16T12:48:23.822" v="13832"/>
          <ac:picMkLst>
            <pc:docMk/>
            <pc:sldMk cId="2558531043" sldId="309"/>
            <ac:picMk id="12" creationId="{E1F9A236-AEC0-4145-A949-D2FD51A527EE}"/>
          </ac:picMkLst>
        </pc:picChg>
        <pc:picChg chg="add mod">
          <ac:chgData name="김 우진" userId="7bcee5eeb92dfb36" providerId="LiveId" clId="{B6280308-D372-477A-9DCA-F2E383D45F24}" dt="2021-03-16T06:02:24.800" v="13085" actId="1076"/>
          <ac:picMkLst>
            <pc:docMk/>
            <pc:sldMk cId="2558531043" sldId="309"/>
            <ac:picMk id="78" creationId="{F19338B2-4078-4EA2-9936-32C71FAEF826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12" creationId="{CBEB3348-235A-4312-93CA-9EBCD6F5834E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14" creationId="{5D246C94-6605-4349-B2F9-5417B8E6CBB9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15" creationId="{31AB7081-87DD-48F7-A544-C9843C3D2151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17" creationId="{CEA2BA71-9ECC-4756-B0E5-E517274077EF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23" creationId="{3206D45D-0B42-4A58-8812-B82DD1D3E7C0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24" creationId="{96954703-5791-4D64-878C-3DA8781D6881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25" creationId="{1DB4C99F-08F4-490F-BF67-05AF90A22E01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26" creationId="{8FB3CE95-86C0-4471-AD24-68EABC6EC23C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32" creationId="{ECD41413-F9DC-4DD4-8FCF-F937F4B8DA15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33" creationId="{FA4B0398-5157-4DE0-A29E-BADD338EB57C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34" creationId="{DD3FD5B8-A05A-470C-B000-28D982390F8E}"/>
          </ac:picMkLst>
        </pc:picChg>
        <pc:picChg chg="mod">
          <ac:chgData name="김 우진" userId="7bcee5eeb92dfb36" providerId="LiveId" clId="{B6280308-D372-477A-9DCA-F2E383D45F24}" dt="2021-03-16T06:02:20.563" v="13084" actId="1076"/>
          <ac:picMkLst>
            <pc:docMk/>
            <pc:sldMk cId="2558531043" sldId="309"/>
            <ac:picMk id="137" creationId="{AE2F6E57-2CA7-4F21-813B-7F3837CD26DC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38" creationId="{923FEA51-098A-4C9C-831F-2D02D2119D18}"/>
          </ac:picMkLst>
        </pc:pic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6" creationId="{881CE2A8-C90F-4BE1-97C9-1815A00BC7F9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0" creationId="{7061A572-1F56-4691-ACEA-E85AF15351A1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1" creationId="{F8C6DB69-09AE-493B-AAD6-60C89B8141CB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2" creationId="{B3FCDAFA-7872-4A7E-85A1-D231EE7E80C4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7" creationId="{4774CCB7-2432-42FC-A5FB-051602D09F14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8" creationId="{218250DD-30E6-446B-A91F-4F5FA83C8CC9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9" creationId="{A069BDA8-6361-44C9-920C-35C9F335B6B4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30" creationId="{CF14EBF6-FEDE-4580-B770-4BA8652A6A18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31" creationId="{D889F8B3-847F-49E5-A089-5262358F5E6E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42" creationId="{D99C8DF4-90CF-415C-B914-E542548E7D68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48" creationId="{1B82B5EF-7AC3-4AD1-A994-978029B8F9E6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53" creationId="{600DA6D3-53FF-46FA-8865-A4C0F9A5FB5F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54" creationId="{0E0E264F-5097-4F23-BF09-883F6AE8E3C0}"/>
          </ac:cxnSpMkLst>
        </pc:cxnChg>
      </pc:sldChg>
      <pc:sldChg chg="addSp delSp modSp add mod modNotesTx">
        <pc:chgData name="김 우진" userId="7bcee5eeb92dfb36" providerId="LiveId" clId="{B6280308-D372-477A-9DCA-F2E383D45F24}" dt="2021-03-16T13:20:51.224" v="13867"/>
        <pc:sldMkLst>
          <pc:docMk/>
          <pc:sldMk cId="1855691787" sldId="310"/>
        </pc:sldMkLst>
        <pc:spChg chg="mod">
          <ac:chgData name="김 우진" userId="7bcee5eeb92dfb36" providerId="LiveId" clId="{B6280308-D372-477A-9DCA-F2E383D45F24}" dt="2021-03-13T05:27:11.486" v="8327" actId="14100"/>
          <ac:spMkLst>
            <pc:docMk/>
            <pc:sldMk cId="1855691787" sldId="310"/>
            <ac:spMk id="2" creationId="{892F8710-E8C1-4AEA-8DFF-33ABBFFF250F}"/>
          </ac:spMkLst>
        </pc:spChg>
        <pc:spChg chg="mod">
          <ac:chgData name="김 우진" userId="7bcee5eeb92dfb36" providerId="LiveId" clId="{B6280308-D372-477A-9DCA-F2E383D45F24}" dt="2021-03-13T05:33:39.162" v="9168" actId="20577"/>
          <ac:spMkLst>
            <pc:docMk/>
            <pc:sldMk cId="1855691787" sldId="310"/>
            <ac:spMk id="3" creationId="{DFCC6EDB-7BE0-43A0-873A-3FE68C5F61D7}"/>
          </ac:spMkLst>
        </pc:spChg>
        <pc:spChg chg="mod">
          <ac:chgData name="김 우진" userId="7bcee5eeb92dfb36" providerId="LiveId" clId="{B6280308-D372-477A-9DCA-F2E383D45F24}" dt="2021-03-13T05:29:38.421" v="8601" actId="1076"/>
          <ac:spMkLst>
            <pc:docMk/>
            <pc:sldMk cId="1855691787" sldId="310"/>
            <ac:spMk id="5" creationId="{00000000-0000-0000-0000-000000000000}"/>
          </ac:spMkLst>
        </pc:spChg>
        <pc:spChg chg="add mod">
          <ac:chgData name="김 우진" userId="7bcee5eeb92dfb36" providerId="LiveId" clId="{B6280308-D372-477A-9DCA-F2E383D45F24}" dt="2021-03-16T06:47:50.553" v="13364"/>
          <ac:spMkLst>
            <pc:docMk/>
            <pc:sldMk cId="1855691787" sldId="310"/>
            <ac:spMk id="28" creationId="{80BDCC3C-9A39-4639-AFE6-2FEDA885037F}"/>
          </ac:spMkLst>
        </pc:spChg>
        <pc:spChg chg="add del mod">
          <ac:chgData name="김 우진" userId="7bcee5eeb92dfb36" providerId="LiveId" clId="{B6280308-D372-477A-9DCA-F2E383D45F24}" dt="2021-03-13T05:29:41.059" v="8602" actId="21"/>
          <ac:spMkLst>
            <pc:docMk/>
            <pc:sldMk cId="1855691787" sldId="310"/>
            <ac:spMk id="28" creationId="{D15B50DB-434F-41E8-8878-5BBF270CCDAF}"/>
          </ac:spMkLst>
        </pc:spChg>
        <pc:spChg chg="add del mod">
          <ac:chgData name="김 우진" userId="7bcee5eeb92dfb36" providerId="LiveId" clId="{B6280308-D372-477A-9DCA-F2E383D45F24}" dt="2021-03-13T05:29:41.059" v="8602" actId="21"/>
          <ac:spMkLst>
            <pc:docMk/>
            <pc:sldMk cId="1855691787" sldId="310"/>
            <ac:spMk id="29" creationId="{768D6B66-2B09-4009-9E5D-ED8FD4984E36}"/>
          </ac:spMkLst>
        </pc:spChg>
        <pc:spChg chg="add mod">
          <ac:chgData name="김 우진" userId="7bcee5eeb92dfb36" providerId="LiveId" clId="{B6280308-D372-477A-9DCA-F2E383D45F24}" dt="2021-03-16T06:52:10.672" v="13656"/>
          <ac:spMkLst>
            <pc:docMk/>
            <pc:sldMk cId="1855691787" sldId="310"/>
            <ac:spMk id="29" creationId="{7AF65241-0E61-40F1-ABF7-5ECC966AD79F}"/>
          </ac:spMkLst>
        </pc:spChg>
        <pc:spChg chg="del">
          <ac:chgData name="김 우진" userId="7bcee5eeb92dfb36" providerId="LiveId" clId="{B6280308-D372-477A-9DCA-F2E383D45F24}" dt="2021-03-13T05:25:52.839" v="8254" actId="21"/>
          <ac:spMkLst>
            <pc:docMk/>
            <pc:sldMk cId="1855691787" sldId="310"/>
            <ac:spMk id="30" creationId="{29FB2A59-FDD6-4ED2-8786-86388DEA0358}"/>
          </ac:spMkLst>
        </pc:spChg>
        <pc:spChg chg="add mod">
          <ac:chgData name="김 우진" userId="7bcee5eeb92dfb36" providerId="LiveId" clId="{B6280308-D372-477A-9DCA-F2E383D45F24}" dt="2021-03-16T06:57:44.857" v="13698"/>
          <ac:spMkLst>
            <pc:docMk/>
            <pc:sldMk cId="1855691787" sldId="310"/>
            <ac:spMk id="30" creationId="{CB467BD5-5CC7-4C88-9795-16BA3463515C}"/>
          </ac:spMkLst>
        </pc:spChg>
        <pc:spChg chg="del">
          <ac:chgData name="김 우진" userId="7bcee5eeb92dfb36" providerId="LiveId" clId="{B6280308-D372-477A-9DCA-F2E383D45F24}" dt="2021-03-13T05:25:52.839" v="8254" actId="21"/>
          <ac:spMkLst>
            <pc:docMk/>
            <pc:sldMk cId="1855691787" sldId="310"/>
            <ac:spMk id="31" creationId="{B75F0436-801D-4EDD-B23A-99725F5E61C5}"/>
          </ac:spMkLst>
        </pc:spChg>
        <pc:spChg chg="add mod">
          <ac:chgData name="김 우진" userId="7bcee5eeb92dfb36" providerId="LiveId" clId="{B6280308-D372-477A-9DCA-F2E383D45F24}" dt="2021-03-13T05:28:42.280" v="8590"/>
          <ac:spMkLst>
            <pc:docMk/>
            <pc:sldMk cId="1855691787" sldId="310"/>
            <ac:spMk id="33" creationId="{47887857-1682-44B7-A74A-2B3A2C01F2E6}"/>
          </ac:spMkLst>
        </pc:spChg>
        <pc:spChg chg="add del mod">
          <ac:chgData name="김 우진" userId="7bcee5eeb92dfb36" providerId="LiveId" clId="{B6280308-D372-477A-9DCA-F2E383D45F24}" dt="2021-03-13T05:29:09.465" v="8595" actId="478"/>
          <ac:spMkLst>
            <pc:docMk/>
            <pc:sldMk cId="1855691787" sldId="310"/>
            <ac:spMk id="34" creationId="{DCCAA66F-1D54-43FF-829F-31147DA318E5}"/>
          </ac:spMkLst>
        </pc:spChg>
        <pc:spChg chg="add del mod">
          <ac:chgData name="김 우진" userId="7bcee5eeb92dfb36" providerId="LiveId" clId="{B6280308-D372-477A-9DCA-F2E383D45F24}" dt="2021-03-13T05:29:09.465" v="8595" actId="478"/>
          <ac:spMkLst>
            <pc:docMk/>
            <pc:sldMk cId="1855691787" sldId="310"/>
            <ac:spMk id="35" creationId="{CE3970D0-99F1-40F0-BBCC-B4EF0E0AC090}"/>
          </ac:spMkLst>
        </pc:spChg>
        <pc:picChg chg="add del mod">
          <ac:chgData name="김 우진" userId="7bcee5eeb92dfb36" providerId="LiveId" clId="{B6280308-D372-477A-9DCA-F2E383D45F24}" dt="2021-03-16T13:15:58.686" v="13861"/>
          <ac:picMkLst>
            <pc:docMk/>
            <pc:sldMk cId="1855691787" sldId="310"/>
            <ac:picMk id="4" creationId="{EC6C86AB-DE43-4171-8AC3-0A4B21BD9D7F}"/>
          </ac:picMkLst>
        </pc:picChg>
        <pc:picChg chg="add mod">
          <ac:chgData name="김 우진" userId="7bcee5eeb92dfb36" providerId="LiveId" clId="{B6280308-D372-477A-9DCA-F2E383D45F24}" dt="2021-03-13T05:26:29.937" v="8267" actId="1076"/>
          <ac:picMkLst>
            <pc:docMk/>
            <pc:sldMk cId="1855691787" sldId="310"/>
            <ac:picMk id="6" creationId="{55CFD105-B2D4-4C0E-86B1-7005E0FB1B4E}"/>
          </ac:picMkLst>
        </pc:picChg>
        <pc:picChg chg="del">
          <ac:chgData name="김 우진" userId="7bcee5eeb92dfb36" providerId="LiveId" clId="{B6280308-D372-477A-9DCA-F2E383D45F24}" dt="2021-03-13T05:26:17.458" v="8262" actId="21"/>
          <ac:picMkLst>
            <pc:docMk/>
            <pc:sldMk cId="1855691787" sldId="310"/>
            <ac:picMk id="7" creationId="{46B63B4B-6C55-444B-9811-70C14770AAC5}"/>
          </ac:picMkLst>
        </pc:picChg>
        <pc:picChg chg="add del mod">
          <ac:chgData name="김 우진" userId="7bcee5eeb92dfb36" providerId="LiveId" clId="{B6280308-D372-477A-9DCA-F2E383D45F24}" dt="2021-03-16T13:16:13.712" v="13862"/>
          <ac:picMkLst>
            <pc:docMk/>
            <pc:sldMk cId="1855691787" sldId="310"/>
            <ac:picMk id="7" creationId="{C211359A-57DF-4818-B653-DD82D47B79A9}"/>
          </ac:picMkLst>
        </pc:picChg>
        <pc:picChg chg="add del mod">
          <ac:chgData name="김 우진" userId="7bcee5eeb92dfb36" providerId="LiveId" clId="{B6280308-D372-477A-9DCA-F2E383D45F24}" dt="2021-03-16T13:16:36.671" v="13863"/>
          <ac:picMkLst>
            <pc:docMk/>
            <pc:sldMk cId="1855691787" sldId="310"/>
            <ac:picMk id="8" creationId="{0EE9146D-6FF0-4FBD-9891-67DD7A54276E}"/>
          </ac:picMkLst>
        </pc:picChg>
        <pc:picChg chg="add del mod">
          <ac:chgData name="김 우진" userId="7bcee5eeb92dfb36" providerId="LiveId" clId="{B6280308-D372-477A-9DCA-F2E383D45F24}" dt="2021-03-16T13:17:18.360" v="13864"/>
          <ac:picMkLst>
            <pc:docMk/>
            <pc:sldMk cId="1855691787" sldId="310"/>
            <ac:picMk id="9" creationId="{809BD1C7-649D-414F-A4FD-8CE8F45B8179}"/>
          </ac:picMkLst>
        </pc:picChg>
        <pc:picChg chg="del">
          <ac:chgData name="김 우진" userId="7bcee5eeb92dfb36" providerId="LiveId" clId="{B6280308-D372-477A-9DCA-F2E383D45F24}" dt="2021-03-13T05:25:52.839" v="8254" actId="21"/>
          <ac:picMkLst>
            <pc:docMk/>
            <pc:sldMk cId="1855691787" sldId="310"/>
            <ac:picMk id="9" creationId="{9F1F50F1-9187-49D1-A93C-72960654614B}"/>
          </ac:picMkLst>
        </pc:picChg>
        <pc:picChg chg="add del mod">
          <ac:chgData name="김 우진" userId="7bcee5eeb92dfb36" providerId="LiveId" clId="{B6280308-D372-477A-9DCA-F2E383D45F24}" dt="2021-03-16T13:17:36.850" v="13865"/>
          <ac:picMkLst>
            <pc:docMk/>
            <pc:sldMk cId="1855691787" sldId="310"/>
            <ac:picMk id="10" creationId="{15E21512-4D65-4608-9541-530C3550CBB0}"/>
          </ac:picMkLst>
        </pc:picChg>
        <pc:picChg chg="add del mod">
          <ac:chgData name="김 우진" userId="7bcee5eeb92dfb36" providerId="LiveId" clId="{B6280308-D372-477A-9DCA-F2E383D45F24}" dt="2021-03-16T13:17:54.895" v="13866"/>
          <ac:picMkLst>
            <pc:docMk/>
            <pc:sldMk cId="1855691787" sldId="310"/>
            <ac:picMk id="11" creationId="{9FBB60DC-E146-45EB-8D0A-5C2463F088DB}"/>
          </ac:picMkLst>
        </pc:picChg>
        <pc:picChg chg="add del mod">
          <ac:chgData name="김 우진" userId="7bcee5eeb92dfb36" providerId="LiveId" clId="{B6280308-D372-477A-9DCA-F2E383D45F24}" dt="2021-03-16T13:20:51.224" v="13867"/>
          <ac:picMkLst>
            <pc:docMk/>
            <pc:sldMk cId="1855691787" sldId="310"/>
            <ac:picMk id="12" creationId="{3EE32C35-7B43-4763-853D-CACAEF29BDCA}"/>
          </ac:picMkLst>
        </pc:picChg>
        <pc:picChg chg="add mod">
          <ac:chgData name="김 우진" userId="7bcee5eeb92dfb36" providerId="LiveId" clId="{B6280308-D372-477A-9DCA-F2E383D45F24}" dt="2021-03-16T13:20:51.224" v="13867"/>
          <ac:picMkLst>
            <pc:docMk/>
            <pc:sldMk cId="1855691787" sldId="310"/>
            <ac:picMk id="13" creationId="{65653CE5-C3AC-4534-A7BD-20A99966008E}"/>
          </ac:picMkLst>
        </pc:picChg>
        <pc:picChg chg="add del mod">
          <ac:chgData name="김 우진" userId="7bcee5eeb92dfb36" providerId="LiveId" clId="{B6280308-D372-477A-9DCA-F2E383D45F24}" dt="2021-03-13T05:29:41.059" v="8602" actId="21"/>
          <ac:picMkLst>
            <pc:docMk/>
            <pc:sldMk cId="1855691787" sldId="310"/>
            <ac:picMk id="32" creationId="{71B607EA-ACCF-4E90-BA02-2802C6278218}"/>
          </ac:picMkLst>
        </pc:picChg>
        <pc:picChg chg="add del mod">
          <ac:chgData name="김 우진" userId="7bcee5eeb92dfb36" providerId="LiveId" clId="{B6280308-D372-477A-9DCA-F2E383D45F24}" dt="2021-03-13T05:29:09.465" v="8595" actId="478"/>
          <ac:picMkLst>
            <pc:docMk/>
            <pc:sldMk cId="1855691787" sldId="310"/>
            <ac:picMk id="36" creationId="{6CED682E-8B02-4834-98AD-33DCD5C231D8}"/>
          </ac:picMkLst>
        </pc:picChg>
        <pc:picChg chg="add mod">
          <ac:chgData name="김 우진" userId="7bcee5eeb92dfb36" providerId="LiveId" clId="{B6280308-D372-477A-9DCA-F2E383D45F24}" dt="2021-03-16T06:51:30.787" v="13655" actId="1076"/>
          <ac:picMkLst>
            <pc:docMk/>
            <pc:sldMk cId="1855691787" sldId="310"/>
            <ac:picMk id="1026" creationId="{ECCD7A54-355E-420E-A9C1-E09F131CD48F}"/>
          </ac:picMkLst>
        </pc:picChg>
        <pc:picChg chg="add del mod">
          <ac:chgData name="김 우진" userId="7bcee5eeb92dfb36" providerId="LiveId" clId="{B6280308-D372-477A-9DCA-F2E383D45F24}" dt="2021-03-13T05:26:15.508" v="8260" actId="21"/>
          <ac:picMkLst>
            <pc:docMk/>
            <pc:sldMk cId="1855691787" sldId="310"/>
            <ac:picMk id="4098" creationId="{D140F2FF-DF96-4116-BF1B-5490EDE80B72}"/>
          </ac:picMkLst>
        </pc:picChg>
      </pc:sldChg>
      <pc:sldChg chg="modSp mod">
        <pc:chgData name="김 우진" userId="7bcee5eeb92dfb36" providerId="LiveId" clId="{B6280308-D372-477A-9DCA-F2E383D45F24}" dt="2021-03-13T06:23:59.347" v="11227" actId="122"/>
        <pc:sldMkLst>
          <pc:docMk/>
          <pc:sldMk cId="3345405687" sldId="311"/>
        </pc:sldMkLst>
        <pc:graphicFrameChg chg="mod modGraphic">
          <ac:chgData name="김 우진" userId="7bcee5eeb92dfb36" providerId="LiveId" clId="{B6280308-D372-477A-9DCA-F2E383D45F24}" dt="2021-03-13T06:23:59.347" v="11227" actId="122"/>
          <ac:graphicFrameMkLst>
            <pc:docMk/>
            <pc:sldMk cId="3345405687" sldId="311"/>
            <ac:graphicFrameMk id="6" creationId="{A2B43E1A-BB95-4D00-B0C6-BF4B87E6BD47}"/>
          </ac:graphicFrameMkLst>
        </pc:graphicFrameChg>
      </pc:sldChg>
      <pc:sldChg chg="addSp delSp modSp mod">
        <pc:chgData name="김 우진" userId="7bcee5eeb92dfb36" providerId="LiveId" clId="{B6280308-D372-477A-9DCA-F2E383D45F24}" dt="2021-03-13T05:46:46.836" v="10464" actId="14100"/>
        <pc:sldMkLst>
          <pc:docMk/>
          <pc:sldMk cId="1361754124" sldId="312"/>
        </pc:sldMkLst>
        <pc:spChg chg="mod">
          <ac:chgData name="김 우진" userId="7bcee5eeb92dfb36" providerId="LiveId" clId="{B6280308-D372-477A-9DCA-F2E383D45F24}" dt="2021-03-13T05:37:14.775" v="9300" actId="20577"/>
          <ac:spMkLst>
            <pc:docMk/>
            <pc:sldMk cId="1361754124" sldId="312"/>
            <ac:spMk id="28" creationId="{F240D309-B616-49FE-92EE-13A091A6A232}"/>
          </ac:spMkLst>
        </pc:spChg>
        <pc:spChg chg="add mod">
          <ac:chgData name="김 우진" userId="7bcee5eeb92dfb36" providerId="LiveId" clId="{B6280308-D372-477A-9DCA-F2E383D45F24}" dt="2021-03-13T05:38:53.160" v="9427" actId="20577"/>
          <ac:spMkLst>
            <pc:docMk/>
            <pc:sldMk cId="1361754124" sldId="312"/>
            <ac:spMk id="30" creationId="{AEFEACA7-9CA3-4291-9D86-575B2C5B3318}"/>
          </ac:spMkLst>
        </pc:spChg>
        <pc:spChg chg="add mod">
          <ac:chgData name="김 우진" userId="7bcee5eeb92dfb36" providerId="LiveId" clId="{B6280308-D372-477A-9DCA-F2E383D45F24}" dt="2021-03-13T05:44:40.972" v="10278" actId="1076"/>
          <ac:spMkLst>
            <pc:docMk/>
            <pc:sldMk cId="1361754124" sldId="312"/>
            <ac:spMk id="31" creationId="{40231EBC-07E8-4661-A7BE-A0C67A69FA9A}"/>
          </ac:spMkLst>
        </pc:spChg>
        <pc:spChg chg="add mod">
          <ac:chgData name="김 우진" userId="7bcee5eeb92dfb36" providerId="LiveId" clId="{B6280308-D372-477A-9DCA-F2E383D45F24}" dt="2021-03-13T05:44:49.933" v="10279" actId="1076"/>
          <ac:spMkLst>
            <pc:docMk/>
            <pc:sldMk cId="1361754124" sldId="312"/>
            <ac:spMk id="32" creationId="{9D251047-568D-4FB3-BF15-ECD1BF765AEA}"/>
          </ac:spMkLst>
        </pc:spChg>
        <pc:spChg chg="add mod">
          <ac:chgData name="김 우진" userId="7bcee5eeb92dfb36" providerId="LiveId" clId="{B6280308-D372-477A-9DCA-F2E383D45F24}" dt="2021-03-13T05:44:56.504" v="10280" actId="1076"/>
          <ac:spMkLst>
            <pc:docMk/>
            <pc:sldMk cId="1361754124" sldId="312"/>
            <ac:spMk id="33" creationId="{DDAA070B-6DF1-4718-99F8-FDDBD6EA7A3F}"/>
          </ac:spMkLst>
        </pc:spChg>
        <pc:spChg chg="add mod">
          <ac:chgData name="김 우진" userId="7bcee5eeb92dfb36" providerId="LiveId" clId="{B6280308-D372-477A-9DCA-F2E383D45F24}" dt="2021-03-13T05:45:26.779" v="10284" actId="1076"/>
          <ac:spMkLst>
            <pc:docMk/>
            <pc:sldMk cId="1361754124" sldId="312"/>
            <ac:spMk id="34" creationId="{B6FE5650-9771-45EB-A2C4-64E673829B62}"/>
          </ac:spMkLst>
        </pc:spChg>
        <pc:spChg chg="add mod">
          <ac:chgData name="김 우진" userId="7bcee5eeb92dfb36" providerId="LiveId" clId="{B6280308-D372-477A-9DCA-F2E383D45F24}" dt="2021-03-13T05:46:46.836" v="10464" actId="14100"/>
          <ac:spMkLst>
            <pc:docMk/>
            <pc:sldMk cId="1361754124" sldId="312"/>
            <ac:spMk id="35" creationId="{54487FC1-2C38-45BD-A2A0-EDBA08984609}"/>
          </ac:spMkLst>
        </pc:spChg>
        <pc:picChg chg="del mod">
          <ac:chgData name="김 우진" userId="7bcee5eeb92dfb36" providerId="LiveId" clId="{B6280308-D372-477A-9DCA-F2E383D45F24}" dt="2021-03-13T05:45:07.590" v="10282" actId="21"/>
          <ac:picMkLst>
            <pc:docMk/>
            <pc:sldMk cId="1361754124" sldId="312"/>
            <ac:picMk id="29" creationId="{813369E1-FEBC-4575-9D44-6CB41BE329DC}"/>
          </ac:picMkLst>
        </pc:picChg>
      </pc:sldChg>
      <pc:sldChg chg="addSp delSp modSp mod ord">
        <pc:chgData name="김 우진" userId="7bcee5eeb92dfb36" providerId="LiveId" clId="{B6280308-D372-477A-9DCA-F2E383D45F24}" dt="2021-03-16T13:32:11.467" v="13891"/>
        <pc:sldMkLst>
          <pc:docMk/>
          <pc:sldMk cId="1540705141" sldId="313"/>
        </pc:sldMkLst>
        <pc:spChg chg="add del mod">
          <ac:chgData name="김 우진" userId="7bcee5eeb92dfb36" providerId="LiveId" clId="{B6280308-D372-477A-9DCA-F2E383D45F24}" dt="2021-03-16T05:24:58.361" v="13060" actId="21"/>
          <ac:spMkLst>
            <pc:docMk/>
            <pc:sldMk cId="1540705141" sldId="313"/>
            <ac:spMk id="3" creationId="{83324FCC-D6C0-47EE-9D61-0E9D2C325FB2}"/>
          </ac:spMkLst>
        </pc:spChg>
        <pc:spChg chg="add del mod">
          <ac:chgData name="김 우진" userId="7bcee5eeb92dfb36" providerId="LiveId" clId="{B6280308-D372-477A-9DCA-F2E383D45F24}" dt="2021-03-16T06:27:31.332" v="13279"/>
          <ac:spMkLst>
            <pc:docMk/>
            <pc:sldMk cId="1540705141" sldId="313"/>
            <ac:spMk id="4" creationId="{C255AC99-568F-440C-A3DA-969C0FBB3E2F}"/>
          </ac:spMkLst>
        </pc:spChg>
        <pc:spChg chg="mod">
          <ac:chgData name="김 우진" userId="7bcee5eeb92dfb36" providerId="LiveId" clId="{B6280308-D372-477A-9DCA-F2E383D45F24}" dt="2021-03-16T06:29:38.900" v="13306" actId="14100"/>
          <ac:spMkLst>
            <pc:docMk/>
            <pc:sldMk cId="1540705141" sldId="313"/>
            <ac:spMk id="28" creationId="{C9D1424A-2A61-45B0-A7B3-1B378E35A04D}"/>
          </ac:spMkLst>
        </pc:spChg>
        <pc:spChg chg="mod">
          <ac:chgData name="김 우진" userId="7bcee5eeb92dfb36" providerId="LiveId" clId="{B6280308-D372-477A-9DCA-F2E383D45F24}" dt="2021-03-15T13:51:52.735" v="12774" actId="20577"/>
          <ac:spMkLst>
            <pc:docMk/>
            <pc:sldMk cId="1540705141" sldId="313"/>
            <ac:spMk id="29" creationId="{2230F731-6F7A-4AB7-9E95-AF66E19880D7}"/>
          </ac:spMkLst>
        </pc:spChg>
        <pc:spChg chg="del mod">
          <ac:chgData name="김 우진" userId="7bcee5eeb92dfb36" providerId="LiveId" clId="{B6280308-D372-477A-9DCA-F2E383D45F24}" dt="2021-03-16T05:24:55.959" v="13059" actId="21"/>
          <ac:spMkLst>
            <pc:docMk/>
            <pc:sldMk cId="1540705141" sldId="313"/>
            <ac:spMk id="30" creationId="{94A4CD91-50CA-455E-B227-D63A737CB286}"/>
          </ac:spMkLst>
        </pc:spChg>
        <pc:spChg chg="add mod">
          <ac:chgData name="김 우진" userId="7bcee5eeb92dfb36" providerId="LiveId" clId="{B6280308-D372-477A-9DCA-F2E383D45F24}" dt="2021-03-16T06:57:54.718" v="13702"/>
          <ac:spMkLst>
            <pc:docMk/>
            <pc:sldMk cId="1540705141" sldId="313"/>
            <ac:spMk id="31" creationId="{17A9544D-0812-44DA-818A-DBC8258EBE18}"/>
          </ac:spMkLst>
        </pc:spChg>
        <pc:picChg chg="add del mod">
          <ac:chgData name="김 우진" userId="7bcee5eeb92dfb36" providerId="LiveId" clId="{B6280308-D372-477A-9DCA-F2E383D45F24}" dt="2021-03-16T13:31:46.752" v="13890"/>
          <ac:picMkLst>
            <pc:docMk/>
            <pc:sldMk cId="1540705141" sldId="313"/>
            <ac:picMk id="2" creationId="{BAEBFD3A-2C7A-4EFD-8F2B-78B2F3A62934}"/>
          </ac:picMkLst>
        </pc:picChg>
        <pc:picChg chg="add del mod">
          <ac:chgData name="김 우진" userId="7bcee5eeb92dfb36" providerId="LiveId" clId="{B6280308-D372-477A-9DCA-F2E383D45F24}" dt="2021-03-16T13:32:11.467" v="13891"/>
          <ac:picMkLst>
            <pc:docMk/>
            <pc:sldMk cId="1540705141" sldId="313"/>
            <ac:picMk id="3" creationId="{B81976DC-D65D-4B69-AFDC-272F7BF21959}"/>
          </ac:picMkLst>
        </pc:picChg>
        <pc:picChg chg="add mod">
          <ac:chgData name="김 우진" userId="7bcee5eeb92dfb36" providerId="LiveId" clId="{B6280308-D372-477A-9DCA-F2E383D45F24}" dt="2021-03-16T13:32:11.467" v="13891"/>
          <ac:picMkLst>
            <pc:docMk/>
            <pc:sldMk cId="1540705141" sldId="313"/>
            <ac:picMk id="4" creationId="{0278E1FF-8413-4F0C-9202-41883FFF389E}"/>
          </ac:picMkLst>
        </pc:picChg>
      </pc:sldChg>
      <pc:sldChg chg="addSp delSp modSp add mod">
        <pc:chgData name="김 우진" userId="7bcee5eeb92dfb36" providerId="LiveId" clId="{B6280308-D372-477A-9DCA-F2E383D45F24}" dt="2021-03-16T12:39:04.887" v="13823"/>
        <pc:sldMkLst>
          <pc:docMk/>
          <pc:sldMk cId="3994999423" sldId="314"/>
        </pc:sldMkLst>
        <pc:spChg chg="mod">
          <ac:chgData name="김 우진" userId="7bcee5eeb92dfb36" providerId="LiveId" clId="{B6280308-D372-477A-9DCA-F2E383D45F24}" dt="2021-03-16T03:39:16.924" v="12951" actId="1076"/>
          <ac:spMkLst>
            <pc:docMk/>
            <pc:sldMk cId="3994999423" sldId="314"/>
            <ac:spMk id="29" creationId="{10626BAD-63AB-4863-B64D-F295FC685D6A}"/>
          </ac:spMkLst>
        </pc:spChg>
        <pc:spChg chg="del mod">
          <ac:chgData name="김 우진" userId="7bcee5eeb92dfb36" providerId="LiveId" clId="{B6280308-D372-477A-9DCA-F2E383D45F24}" dt="2021-03-16T03:37:09.883" v="12779" actId="21"/>
          <ac:spMkLst>
            <pc:docMk/>
            <pc:sldMk cId="3994999423" sldId="314"/>
            <ac:spMk id="30" creationId="{9C4F239F-1518-4607-9AD5-C8538120436F}"/>
          </ac:spMkLst>
        </pc:spChg>
        <pc:spChg chg="del mod">
          <ac:chgData name="김 우진" userId="7bcee5eeb92dfb36" providerId="LiveId" clId="{B6280308-D372-477A-9DCA-F2E383D45F24}" dt="2021-03-16T03:37:09.883" v="12779" actId="21"/>
          <ac:spMkLst>
            <pc:docMk/>
            <pc:sldMk cId="3994999423" sldId="314"/>
            <ac:spMk id="31" creationId="{E5D04273-99A3-4FA0-B418-2172BA1E2447}"/>
          </ac:spMkLst>
        </pc:spChg>
        <pc:spChg chg="add mod">
          <ac:chgData name="김 우진" userId="7bcee5eeb92dfb36" providerId="LiveId" clId="{B6280308-D372-477A-9DCA-F2E383D45F24}" dt="2021-03-16T06:57:15.077" v="13689"/>
          <ac:spMkLst>
            <pc:docMk/>
            <pc:sldMk cId="3994999423" sldId="314"/>
            <ac:spMk id="32" creationId="{938DA60A-5690-4E57-AE60-ADF8770A3E1A}"/>
          </ac:spMkLst>
        </pc:spChg>
        <pc:picChg chg="add mod">
          <ac:chgData name="김 우진" userId="7bcee5eeb92dfb36" providerId="LiveId" clId="{B6280308-D372-477A-9DCA-F2E383D45F24}" dt="2021-03-16T06:57:19.124" v="13690" actId="14100"/>
          <ac:picMkLst>
            <pc:docMk/>
            <pc:sldMk cId="3994999423" sldId="314"/>
            <ac:picMk id="2" creationId="{FBAC3E6C-EEB2-434E-AEFA-0E6C079BC925}"/>
          </ac:picMkLst>
        </pc:picChg>
        <pc:picChg chg="add mod">
          <ac:chgData name="김 우진" userId="7bcee5eeb92dfb36" providerId="LiveId" clId="{B6280308-D372-477A-9DCA-F2E383D45F24}" dt="2021-03-16T03:39:06.597" v="12949" actId="1076"/>
          <ac:picMkLst>
            <pc:docMk/>
            <pc:sldMk cId="3994999423" sldId="314"/>
            <ac:picMk id="3" creationId="{626A5B92-30A9-4496-A6EC-1A425ABC265E}"/>
          </ac:picMkLst>
        </pc:picChg>
        <pc:picChg chg="del">
          <ac:chgData name="김 우진" userId="7bcee5eeb92dfb36" providerId="LiveId" clId="{B6280308-D372-477A-9DCA-F2E383D45F24}" dt="2021-03-16T03:37:09.883" v="12779" actId="21"/>
          <ac:picMkLst>
            <pc:docMk/>
            <pc:sldMk cId="3994999423" sldId="314"/>
            <ac:picMk id="4" creationId="{6A8BB43F-5385-46A6-8677-6F3A5950BC31}"/>
          </ac:picMkLst>
        </pc:picChg>
        <pc:picChg chg="add del mod">
          <ac:chgData name="김 우진" userId="7bcee5eeb92dfb36" providerId="LiveId" clId="{B6280308-D372-477A-9DCA-F2E383D45F24}" dt="2021-03-16T12:31:27.952" v="13811"/>
          <ac:picMkLst>
            <pc:docMk/>
            <pc:sldMk cId="3994999423" sldId="314"/>
            <ac:picMk id="4" creationId="{BE184363-2C75-4B36-BD50-1127D0117031}"/>
          </ac:picMkLst>
        </pc:picChg>
        <pc:picChg chg="add del mod">
          <ac:chgData name="김 우진" userId="7bcee5eeb92dfb36" providerId="LiveId" clId="{B6280308-D372-477A-9DCA-F2E383D45F24}" dt="2021-03-16T12:31:52.618" v="13812"/>
          <ac:picMkLst>
            <pc:docMk/>
            <pc:sldMk cId="3994999423" sldId="314"/>
            <ac:picMk id="6" creationId="{3135CEDB-9CB8-4B52-A5CB-F355CA8F1FD9}"/>
          </ac:picMkLst>
        </pc:picChg>
        <pc:picChg chg="add del mod">
          <ac:chgData name="김 우진" userId="7bcee5eeb92dfb36" providerId="LiveId" clId="{B6280308-D372-477A-9DCA-F2E383D45F24}" dt="2021-03-16T12:36:54.058" v="13819"/>
          <ac:picMkLst>
            <pc:docMk/>
            <pc:sldMk cId="3994999423" sldId="314"/>
            <ac:picMk id="7" creationId="{3FAE0691-BE40-43C6-89EF-44A9969A1D5D}"/>
          </ac:picMkLst>
        </pc:picChg>
        <pc:picChg chg="del mod">
          <ac:chgData name="김 우진" userId="7bcee5eeb92dfb36" providerId="LiveId" clId="{B6280308-D372-477A-9DCA-F2E383D45F24}" dt="2021-03-16T03:37:09.883" v="12779" actId="21"/>
          <ac:picMkLst>
            <pc:docMk/>
            <pc:sldMk cId="3994999423" sldId="314"/>
            <ac:picMk id="7" creationId="{7A8E1DD1-39B4-4B8B-BBF4-B64CBE8F2605}"/>
          </ac:picMkLst>
        </pc:picChg>
        <pc:picChg chg="add del mod">
          <ac:chgData name="김 우진" userId="7bcee5eeb92dfb36" providerId="LiveId" clId="{B6280308-D372-477A-9DCA-F2E383D45F24}" dt="2021-03-16T12:37:03.311" v="13820"/>
          <ac:picMkLst>
            <pc:docMk/>
            <pc:sldMk cId="3994999423" sldId="314"/>
            <ac:picMk id="8" creationId="{AD1AAA97-2FF2-4814-B1C9-B5DAA1825A5E}"/>
          </ac:picMkLst>
        </pc:picChg>
        <pc:picChg chg="add del mod">
          <ac:chgData name="김 우진" userId="7bcee5eeb92dfb36" providerId="LiveId" clId="{B6280308-D372-477A-9DCA-F2E383D45F24}" dt="2021-03-16T12:37:39.271" v="13821"/>
          <ac:picMkLst>
            <pc:docMk/>
            <pc:sldMk cId="3994999423" sldId="314"/>
            <ac:picMk id="9" creationId="{25FADD81-3AA7-43D9-9C4C-BAE58C5E492A}"/>
          </ac:picMkLst>
        </pc:picChg>
        <pc:picChg chg="add del mod">
          <ac:chgData name="김 우진" userId="7bcee5eeb92dfb36" providerId="LiveId" clId="{B6280308-D372-477A-9DCA-F2E383D45F24}" dt="2021-03-16T12:38:15.909" v="13822"/>
          <ac:picMkLst>
            <pc:docMk/>
            <pc:sldMk cId="3994999423" sldId="314"/>
            <ac:picMk id="10" creationId="{27E656F2-1062-4984-8D36-6480A069C855}"/>
          </ac:picMkLst>
        </pc:picChg>
        <pc:picChg chg="add del mod">
          <ac:chgData name="김 우진" userId="7bcee5eeb92dfb36" providerId="LiveId" clId="{B6280308-D372-477A-9DCA-F2E383D45F24}" dt="2021-03-16T12:39:04.887" v="13823"/>
          <ac:picMkLst>
            <pc:docMk/>
            <pc:sldMk cId="3994999423" sldId="314"/>
            <ac:picMk id="11" creationId="{035FBA2B-0704-413F-B527-D2C62FDB5818}"/>
          </ac:picMkLst>
        </pc:picChg>
        <pc:picChg chg="add mod">
          <ac:chgData name="김 우진" userId="7bcee5eeb92dfb36" providerId="LiveId" clId="{B6280308-D372-477A-9DCA-F2E383D45F24}" dt="2021-03-16T12:39:04.887" v="13823"/>
          <ac:picMkLst>
            <pc:docMk/>
            <pc:sldMk cId="3994999423" sldId="314"/>
            <ac:picMk id="12" creationId="{E48D2A60-CCA9-4142-8CE2-3E8B7FE990CF}"/>
          </ac:picMkLst>
        </pc:picChg>
      </pc:sldChg>
      <pc:sldChg chg="addSp modSp mod">
        <pc:chgData name="김 우진" userId="7bcee5eeb92dfb36" providerId="LiveId" clId="{B6280308-D372-477A-9DCA-F2E383D45F24}" dt="2021-03-16T06:19:06.892" v="13130" actId="20577"/>
        <pc:sldMkLst>
          <pc:docMk/>
          <pc:sldMk cId="101427537" sldId="315"/>
        </pc:sldMkLst>
        <pc:spChg chg="mod">
          <ac:chgData name="김 우진" userId="7bcee5eeb92dfb36" providerId="LiveId" clId="{B6280308-D372-477A-9DCA-F2E383D45F24}" dt="2021-03-16T06:19:06.892" v="13130" actId="20577"/>
          <ac:spMkLst>
            <pc:docMk/>
            <pc:sldMk cId="101427537" sldId="315"/>
            <ac:spMk id="29" creationId="{98AD9D77-5D35-4469-B08F-EC4BD3C3755A}"/>
          </ac:spMkLst>
        </pc:spChg>
        <pc:picChg chg="add mod">
          <ac:chgData name="김 우진" userId="7bcee5eeb92dfb36" providerId="LiveId" clId="{B6280308-D372-477A-9DCA-F2E383D45F24}" dt="2021-03-16T06:17:33.233" v="13121" actId="14100"/>
          <ac:picMkLst>
            <pc:docMk/>
            <pc:sldMk cId="101427537" sldId="315"/>
            <ac:picMk id="3" creationId="{F8723B21-0B0E-4267-A293-DF80E89E8563}"/>
          </ac:picMkLst>
        </pc:picChg>
      </pc:sldChg>
      <pc:sldChg chg="modSp mod">
        <pc:chgData name="김 우진" userId="7bcee5eeb92dfb36" providerId="LiveId" clId="{B6280308-D372-477A-9DCA-F2E383D45F24}" dt="2021-03-16T06:19:32.963" v="13133" actId="1076"/>
        <pc:sldMkLst>
          <pc:docMk/>
          <pc:sldMk cId="3393359468" sldId="316"/>
        </pc:sldMkLst>
        <pc:picChg chg="mod">
          <ac:chgData name="김 우진" userId="7bcee5eeb92dfb36" providerId="LiveId" clId="{B6280308-D372-477A-9DCA-F2E383D45F24}" dt="2021-03-16T06:19:32.963" v="13133" actId="1076"/>
          <ac:picMkLst>
            <pc:docMk/>
            <pc:sldMk cId="3393359468" sldId="316"/>
            <ac:picMk id="6" creationId="{E9080A4A-93A9-4A49-BD88-19F638333DFA}"/>
          </ac:picMkLst>
        </pc:picChg>
        <pc:picChg chg="mod">
          <ac:chgData name="김 우진" userId="7bcee5eeb92dfb36" providerId="LiveId" clId="{B6280308-D372-477A-9DCA-F2E383D45F24}" dt="2021-03-16T06:19:32.963" v="13133" actId="1076"/>
          <ac:picMkLst>
            <pc:docMk/>
            <pc:sldMk cId="3393359468" sldId="316"/>
            <ac:picMk id="8" creationId="{09C6AEA5-0D6D-40BC-BDD2-B9876BAD6D71}"/>
          </ac:picMkLst>
        </pc:picChg>
      </pc:sldChg>
      <pc:sldChg chg="addSp delSp modSp add mod ord">
        <pc:chgData name="김 우진" userId="7bcee5eeb92dfb36" providerId="LiveId" clId="{B6280308-D372-477A-9DCA-F2E383D45F24}" dt="2021-03-16T12:35:06.719" v="13818"/>
        <pc:sldMkLst>
          <pc:docMk/>
          <pc:sldMk cId="856927910" sldId="317"/>
        </pc:sldMkLst>
        <pc:spChg chg="mod">
          <ac:chgData name="김 우진" userId="7bcee5eeb92dfb36" providerId="LiveId" clId="{B6280308-D372-477A-9DCA-F2E383D45F24}" dt="2021-03-16T06:22:46.176" v="13227" actId="20577"/>
          <ac:spMkLst>
            <pc:docMk/>
            <pc:sldMk cId="856927910" sldId="317"/>
            <ac:spMk id="29" creationId="{10626BAD-63AB-4863-B64D-F295FC685D6A}"/>
          </ac:spMkLst>
        </pc:spChg>
        <pc:spChg chg="add mod">
          <ac:chgData name="김 우진" userId="7bcee5eeb92dfb36" providerId="LiveId" clId="{B6280308-D372-477A-9DCA-F2E383D45F24}" dt="2021-03-16T06:57:00.545" v="13685"/>
          <ac:spMkLst>
            <pc:docMk/>
            <pc:sldMk cId="856927910" sldId="317"/>
            <ac:spMk id="30" creationId="{5982FB6A-DEDD-4471-A7EE-B36B688A2BF1}"/>
          </ac:spMkLst>
        </pc:spChg>
        <pc:picChg chg="add del mod">
          <ac:chgData name="김 우진" userId="7bcee5eeb92dfb36" providerId="LiveId" clId="{B6280308-D372-477A-9DCA-F2E383D45F24}" dt="2021-03-16T12:19:04.548" v="13803"/>
          <ac:picMkLst>
            <pc:docMk/>
            <pc:sldMk cId="856927910" sldId="317"/>
            <ac:picMk id="2" creationId="{ED9804AB-C37A-450E-8ACB-C7031A1078D5}"/>
          </ac:picMkLst>
        </pc:picChg>
        <pc:picChg chg="del">
          <ac:chgData name="김 우진" userId="7bcee5eeb92dfb36" providerId="LiveId" clId="{B6280308-D372-477A-9DCA-F2E383D45F24}" dt="2021-03-16T06:22:23.274" v="13142" actId="21"/>
          <ac:picMkLst>
            <pc:docMk/>
            <pc:sldMk cId="856927910" sldId="317"/>
            <ac:picMk id="2" creationId="{FBAC3E6C-EEB2-434E-AEFA-0E6C079BC925}"/>
          </ac:picMkLst>
        </pc:picChg>
        <pc:picChg chg="del mod">
          <ac:chgData name="김 우진" userId="7bcee5eeb92dfb36" providerId="LiveId" clId="{B6280308-D372-477A-9DCA-F2E383D45F24}" dt="2021-03-16T06:22:23.274" v="13142" actId="21"/>
          <ac:picMkLst>
            <pc:docMk/>
            <pc:sldMk cId="856927910" sldId="317"/>
            <ac:picMk id="3" creationId="{626A5B92-30A9-4496-A6EC-1A425ABC265E}"/>
          </ac:picMkLst>
        </pc:picChg>
        <pc:picChg chg="add del mod">
          <ac:chgData name="김 우진" userId="7bcee5eeb92dfb36" providerId="LiveId" clId="{B6280308-D372-477A-9DCA-F2E383D45F24}" dt="2021-03-16T12:19:13.512" v="13804"/>
          <ac:picMkLst>
            <pc:docMk/>
            <pc:sldMk cId="856927910" sldId="317"/>
            <ac:picMk id="3" creationId="{E1F8A93F-894A-4F02-BDF8-D40C22D8B69C}"/>
          </ac:picMkLst>
        </pc:picChg>
        <pc:picChg chg="add mod">
          <ac:chgData name="김 우진" userId="7bcee5eeb92dfb36" providerId="LiveId" clId="{B6280308-D372-477A-9DCA-F2E383D45F24}" dt="2021-03-16T06:57:11.445" v="13688" actId="1076"/>
          <ac:picMkLst>
            <pc:docMk/>
            <pc:sldMk cId="856927910" sldId="317"/>
            <ac:picMk id="4" creationId="{AB35C50A-6B6A-4AF5-B9FE-6B9C0659B4E0}"/>
          </ac:picMkLst>
        </pc:picChg>
        <pc:picChg chg="add del mod">
          <ac:chgData name="김 우진" userId="7bcee5eeb92dfb36" providerId="LiveId" clId="{B6280308-D372-477A-9DCA-F2E383D45F24}" dt="2021-03-16T12:19:26.921" v="13805"/>
          <ac:picMkLst>
            <pc:docMk/>
            <pc:sldMk cId="856927910" sldId="317"/>
            <ac:picMk id="6" creationId="{A41DEA5C-F778-49E6-BF29-8231D52C5004}"/>
          </ac:picMkLst>
        </pc:picChg>
        <pc:picChg chg="add del mod">
          <ac:chgData name="김 우진" userId="7bcee5eeb92dfb36" providerId="LiveId" clId="{B6280308-D372-477A-9DCA-F2E383D45F24}" dt="2021-03-16T12:27:35.145" v="13806"/>
          <ac:picMkLst>
            <pc:docMk/>
            <pc:sldMk cId="856927910" sldId="317"/>
            <ac:picMk id="7" creationId="{6565F606-72A4-4700-BB7D-119EEDBA8E87}"/>
          </ac:picMkLst>
        </pc:picChg>
        <pc:picChg chg="add del mod">
          <ac:chgData name="김 우진" userId="7bcee5eeb92dfb36" providerId="LiveId" clId="{B6280308-D372-477A-9DCA-F2E383D45F24}" dt="2021-03-16T12:28:51.430" v="13807"/>
          <ac:picMkLst>
            <pc:docMk/>
            <pc:sldMk cId="856927910" sldId="317"/>
            <ac:picMk id="8" creationId="{C95741C7-8792-4EAC-AF32-5DC2A9103843}"/>
          </ac:picMkLst>
        </pc:picChg>
        <pc:picChg chg="add del mod">
          <ac:chgData name="김 우진" userId="7bcee5eeb92dfb36" providerId="LiveId" clId="{B6280308-D372-477A-9DCA-F2E383D45F24}" dt="2021-03-16T12:29:10.609" v="13808"/>
          <ac:picMkLst>
            <pc:docMk/>
            <pc:sldMk cId="856927910" sldId="317"/>
            <ac:picMk id="9" creationId="{402B4A69-F1A4-473B-B33D-ACDBBD899BDD}"/>
          </ac:picMkLst>
        </pc:picChg>
        <pc:picChg chg="add del mod">
          <ac:chgData name="김 우진" userId="7bcee5eeb92dfb36" providerId="LiveId" clId="{B6280308-D372-477A-9DCA-F2E383D45F24}" dt="2021-03-16T12:29:54.691" v="13809"/>
          <ac:picMkLst>
            <pc:docMk/>
            <pc:sldMk cId="856927910" sldId="317"/>
            <ac:picMk id="10" creationId="{90BC2137-EF92-4DF2-9296-478F0BA8BF88}"/>
          </ac:picMkLst>
        </pc:picChg>
        <pc:picChg chg="add del mod">
          <ac:chgData name="김 우진" userId="7bcee5eeb92dfb36" providerId="LiveId" clId="{B6280308-D372-477A-9DCA-F2E383D45F24}" dt="2021-03-16T12:32:30.279" v="13813"/>
          <ac:picMkLst>
            <pc:docMk/>
            <pc:sldMk cId="856927910" sldId="317"/>
            <ac:picMk id="11" creationId="{E26DA001-F134-44B9-A945-C70B7F38D3B0}"/>
          </ac:picMkLst>
        </pc:picChg>
        <pc:picChg chg="add del mod">
          <ac:chgData name="김 우진" userId="7bcee5eeb92dfb36" providerId="LiveId" clId="{B6280308-D372-477A-9DCA-F2E383D45F24}" dt="2021-03-16T12:32:48.860" v="13814"/>
          <ac:picMkLst>
            <pc:docMk/>
            <pc:sldMk cId="856927910" sldId="317"/>
            <ac:picMk id="12" creationId="{7F3B5644-F799-40C6-BC4E-AFDBD1909A56}"/>
          </ac:picMkLst>
        </pc:picChg>
        <pc:picChg chg="add del mod">
          <ac:chgData name="김 우진" userId="7bcee5eeb92dfb36" providerId="LiveId" clId="{B6280308-D372-477A-9DCA-F2E383D45F24}" dt="2021-03-16T12:33:07.560" v="13815"/>
          <ac:picMkLst>
            <pc:docMk/>
            <pc:sldMk cId="856927910" sldId="317"/>
            <ac:picMk id="13" creationId="{35085592-9147-4088-AF2E-DB999D6856B5}"/>
          </ac:picMkLst>
        </pc:picChg>
        <pc:picChg chg="add del mod">
          <ac:chgData name="김 우진" userId="7bcee5eeb92dfb36" providerId="LiveId" clId="{B6280308-D372-477A-9DCA-F2E383D45F24}" dt="2021-03-16T12:33:36.044" v="13816"/>
          <ac:picMkLst>
            <pc:docMk/>
            <pc:sldMk cId="856927910" sldId="317"/>
            <ac:picMk id="14" creationId="{D8A7BF00-727F-40F2-9878-A89E27F25A84}"/>
          </ac:picMkLst>
        </pc:picChg>
        <pc:picChg chg="add del mod">
          <ac:chgData name="김 우진" userId="7bcee5eeb92dfb36" providerId="LiveId" clId="{B6280308-D372-477A-9DCA-F2E383D45F24}" dt="2021-03-16T12:34:09.358" v="13817"/>
          <ac:picMkLst>
            <pc:docMk/>
            <pc:sldMk cId="856927910" sldId="317"/>
            <ac:picMk id="31" creationId="{AD5DFCE6-EF79-4821-9286-9871BAF965E4}"/>
          </ac:picMkLst>
        </pc:picChg>
        <pc:picChg chg="add del mod">
          <ac:chgData name="김 우진" userId="7bcee5eeb92dfb36" providerId="LiveId" clId="{B6280308-D372-477A-9DCA-F2E383D45F24}" dt="2021-03-16T12:35:06.719" v="13818"/>
          <ac:picMkLst>
            <pc:docMk/>
            <pc:sldMk cId="856927910" sldId="317"/>
            <ac:picMk id="32" creationId="{88F04296-54E3-4FC5-A79A-BC57FE2674AC}"/>
          </ac:picMkLst>
        </pc:picChg>
        <pc:picChg chg="add mod">
          <ac:chgData name="김 우진" userId="7bcee5eeb92dfb36" providerId="LiveId" clId="{B6280308-D372-477A-9DCA-F2E383D45F24}" dt="2021-03-16T12:35:06.719" v="13818"/>
          <ac:picMkLst>
            <pc:docMk/>
            <pc:sldMk cId="856927910" sldId="317"/>
            <ac:picMk id="33" creationId="{67333EDF-3DB9-4F92-92B1-F3F4677F52B3}"/>
          </ac:picMkLst>
        </pc:picChg>
      </pc:sldChg>
      <pc:sldChg chg="addSp delSp modSp add mod">
        <pc:chgData name="김 우진" userId="7bcee5eeb92dfb36" providerId="LiveId" clId="{B6280308-D372-477A-9DCA-F2E383D45F24}" dt="2021-03-16T13:33:37.556" v="13895"/>
        <pc:sldMkLst>
          <pc:docMk/>
          <pc:sldMk cId="1480616175" sldId="318"/>
        </pc:sldMkLst>
        <pc:spChg chg="mod">
          <ac:chgData name="김 우진" userId="7bcee5eeb92dfb36" providerId="LiveId" clId="{B6280308-D372-477A-9DCA-F2E383D45F24}" dt="2021-03-16T06:31:02.259" v="13338" actId="14100"/>
          <ac:spMkLst>
            <pc:docMk/>
            <pc:sldMk cId="1480616175" sldId="318"/>
            <ac:spMk id="28" creationId="{C9D1424A-2A61-45B0-A7B3-1B378E35A04D}"/>
          </ac:spMkLst>
        </pc:spChg>
        <pc:spChg chg="add mod">
          <ac:chgData name="김 우진" userId="7bcee5eeb92dfb36" providerId="LiveId" clId="{B6280308-D372-477A-9DCA-F2E383D45F24}" dt="2021-03-16T06:57:56.861" v="13703"/>
          <ac:spMkLst>
            <pc:docMk/>
            <pc:sldMk cId="1480616175" sldId="318"/>
            <ac:spMk id="30" creationId="{6C7CA48C-C0EF-463E-A073-7BC080FF5578}"/>
          </ac:spMkLst>
        </pc:spChg>
        <pc:picChg chg="add del mod">
          <ac:chgData name="김 우진" userId="7bcee5eeb92dfb36" providerId="LiveId" clId="{B6280308-D372-477A-9DCA-F2E383D45F24}" dt="2021-03-16T13:32:57.838" v="13893"/>
          <ac:picMkLst>
            <pc:docMk/>
            <pc:sldMk cId="1480616175" sldId="318"/>
            <ac:picMk id="2" creationId="{D15F63F6-5BA9-424B-93D2-FFF0FFF42328}"/>
          </ac:picMkLst>
        </pc:picChg>
        <pc:picChg chg="add del mod">
          <ac:chgData name="김 우진" userId="7bcee5eeb92dfb36" providerId="LiveId" clId="{B6280308-D372-477A-9DCA-F2E383D45F24}" dt="2021-03-16T13:33:16.138" v="13894"/>
          <ac:picMkLst>
            <pc:docMk/>
            <pc:sldMk cId="1480616175" sldId="318"/>
            <ac:picMk id="3" creationId="{DF575A9B-B8BF-4C78-8586-91BC56C944C3}"/>
          </ac:picMkLst>
        </pc:picChg>
        <pc:picChg chg="add del mod">
          <ac:chgData name="김 우진" userId="7bcee5eeb92dfb36" providerId="LiveId" clId="{B6280308-D372-477A-9DCA-F2E383D45F24}" dt="2021-03-16T13:33:37.556" v="13895"/>
          <ac:picMkLst>
            <pc:docMk/>
            <pc:sldMk cId="1480616175" sldId="318"/>
            <ac:picMk id="4" creationId="{83B2B237-4D6B-41F9-9F74-38325D5D5CB7}"/>
          </ac:picMkLst>
        </pc:picChg>
        <pc:picChg chg="add mod">
          <ac:chgData name="김 우진" userId="7bcee5eeb92dfb36" providerId="LiveId" clId="{B6280308-D372-477A-9DCA-F2E383D45F24}" dt="2021-03-16T13:33:37.556" v="13895"/>
          <ac:picMkLst>
            <pc:docMk/>
            <pc:sldMk cId="1480616175" sldId="318"/>
            <ac:picMk id="6" creationId="{72F6565F-AE90-40B3-A2BE-E82EDF3AA67E}"/>
          </ac:picMkLst>
        </pc:picChg>
      </pc:sldChg>
      <pc:sldChg chg="add del">
        <pc:chgData name="김 우진" userId="7bcee5eeb92dfb36" providerId="LiveId" clId="{B6280308-D372-477A-9DCA-F2E383D45F24}" dt="2021-03-16T06:21:54.664" v="13138"/>
        <pc:sldMkLst>
          <pc:docMk/>
          <pc:sldMk cId="4121211537" sldId="318"/>
        </pc:sldMkLst>
      </pc:sldChg>
      <pc:sldChg chg="addSp delSp modSp add mod">
        <pc:chgData name="김 우진" userId="7bcee5eeb92dfb36" providerId="LiveId" clId="{B6280308-D372-477A-9DCA-F2E383D45F24}" dt="2021-03-16T13:33:50.905" v="13896"/>
        <pc:sldMkLst>
          <pc:docMk/>
          <pc:sldMk cId="549662449" sldId="319"/>
        </pc:sldMkLst>
        <pc:spChg chg="del mod">
          <ac:chgData name="김 우진" userId="7bcee5eeb92dfb36" providerId="LiveId" clId="{B6280308-D372-477A-9DCA-F2E383D45F24}" dt="2021-03-16T06:30:12.757" v="13309" actId="21"/>
          <ac:spMkLst>
            <pc:docMk/>
            <pc:sldMk cId="549662449" sldId="319"/>
            <ac:spMk id="28" creationId="{C9D1424A-2A61-45B0-A7B3-1B378E35A04D}"/>
          </ac:spMkLst>
        </pc:spChg>
        <pc:spChg chg="mod">
          <ac:chgData name="김 우진" userId="7bcee5eeb92dfb36" providerId="LiveId" clId="{B6280308-D372-477A-9DCA-F2E383D45F24}" dt="2021-03-16T06:30:51.661" v="13337" actId="1076"/>
          <ac:spMkLst>
            <pc:docMk/>
            <pc:sldMk cId="549662449" sldId="319"/>
            <ac:spMk id="29" creationId="{2230F731-6F7A-4AB7-9E95-AF66E19880D7}"/>
          </ac:spMkLst>
        </pc:spChg>
        <pc:picChg chg="add mod">
          <ac:chgData name="김 우진" userId="7bcee5eeb92dfb36" providerId="LiveId" clId="{B6280308-D372-477A-9DCA-F2E383D45F24}" dt="2021-03-16T13:33:50.905" v="13896"/>
          <ac:picMkLst>
            <pc:docMk/>
            <pc:sldMk cId="549662449" sldId="319"/>
            <ac:picMk id="2" creationId="{B01CC45A-3F3F-45A1-95D6-3FBA6FC62EF7}"/>
          </ac:picMkLst>
        </pc:picChg>
      </pc:sldChg>
    </pc:docChg>
  </pc:docChgLst>
  <pc:docChgLst>
    <pc:chgData name="akak640 akak640" userId="61722035dca38430" providerId="LiveId" clId="{7997F487-337C-4131-B13B-1AB5FCE31D72}"/>
    <pc:docChg chg="undo custSel addSld delSld modSld sldOrd modShowInfo">
      <pc:chgData name="akak640 akak640" userId="61722035dca38430" providerId="LiveId" clId="{7997F487-337C-4131-B13B-1AB5FCE31D72}" dt="2021-03-16T11:30:34.424" v="10563"/>
      <pc:docMkLst>
        <pc:docMk/>
      </pc:docMkLst>
      <pc:sldChg chg="addSp delSp modSp mod">
        <pc:chgData name="akak640 akak640" userId="61722035dca38430" providerId="LiveId" clId="{7997F487-337C-4131-B13B-1AB5FCE31D72}" dt="2021-03-11T04:11:36.004" v="219" actId="478"/>
        <pc:sldMkLst>
          <pc:docMk/>
          <pc:sldMk cId="3493044918" sldId="256"/>
        </pc:sldMkLst>
        <pc:spChg chg="add del mod">
          <ac:chgData name="akak640 akak640" userId="61722035dca38430" providerId="LiveId" clId="{7997F487-337C-4131-B13B-1AB5FCE31D72}" dt="2021-03-11T04:11:36.004" v="219" actId="478"/>
          <ac:spMkLst>
            <pc:docMk/>
            <pc:sldMk cId="3493044918" sldId="256"/>
            <ac:spMk id="5" creationId="{282206E5-B40F-4376-9B7B-8197F4ED1716}"/>
          </ac:spMkLst>
        </pc:spChg>
      </pc:sldChg>
      <pc:sldChg chg="modSp del mod">
        <pc:chgData name="akak640 akak640" userId="61722035dca38430" providerId="LiveId" clId="{7997F487-337C-4131-B13B-1AB5FCE31D72}" dt="2021-03-13T05:53:01.311" v="9724" actId="2696"/>
        <pc:sldMkLst>
          <pc:docMk/>
          <pc:sldMk cId="3695543465" sldId="257"/>
        </pc:sldMkLst>
        <pc:picChg chg="mod">
          <ac:chgData name="akak640 akak640" userId="61722035dca38430" providerId="LiveId" clId="{7997F487-337C-4131-B13B-1AB5FCE31D72}" dt="2021-03-11T04:11:50.402" v="220" actId="1076"/>
          <ac:picMkLst>
            <pc:docMk/>
            <pc:sldMk cId="3695543465" sldId="257"/>
            <ac:picMk id="4" creationId="{3D18D30B-6533-4CF1-AE08-943F80D58BAB}"/>
          </ac:picMkLst>
        </pc:picChg>
      </pc:sldChg>
      <pc:sldChg chg="del">
        <pc:chgData name="akak640 akak640" userId="61722035dca38430" providerId="LiveId" clId="{7997F487-337C-4131-B13B-1AB5FCE31D72}" dt="2021-03-13T06:43:06.052" v="10172" actId="2696"/>
        <pc:sldMkLst>
          <pc:docMk/>
          <pc:sldMk cId="2547831916" sldId="260"/>
        </pc:sldMkLst>
      </pc:sldChg>
      <pc:sldChg chg="modSp mod">
        <pc:chgData name="akak640 akak640" userId="61722035dca38430" providerId="LiveId" clId="{7997F487-337C-4131-B13B-1AB5FCE31D72}" dt="2021-03-16T07:05:10.363" v="10547" actId="1076"/>
        <pc:sldMkLst>
          <pc:docMk/>
          <pc:sldMk cId="3809355308" sldId="264"/>
        </pc:sldMkLst>
        <pc:spChg chg="mod">
          <ac:chgData name="akak640 akak640" userId="61722035dca38430" providerId="LiveId" clId="{7997F487-337C-4131-B13B-1AB5FCE31D72}" dt="2021-03-16T07:05:10.363" v="10547" actId="1076"/>
          <ac:spMkLst>
            <pc:docMk/>
            <pc:sldMk cId="3809355308" sldId="264"/>
            <ac:spMk id="35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3:46:55.079" v="78" actId="207"/>
          <ac:spMkLst>
            <pc:docMk/>
            <pc:sldMk cId="3809355308" sldId="264"/>
            <ac:spMk id="49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3:46:51.621" v="77" actId="207"/>
          <ac:spMkLst>
            <pc:docMk/>
            <pc:sldMk cId="3809355308" sldId="264"/>
            <ac:spMk id="50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37:05.278" v="548" actId="1076"/>
          <ac:spMkLst>
            <pc:docMk/>
            <pc:sldMk cId="3809355308" sldId="264"/>
            <ac:spMk id="51" creationId="{00000000-0000-0000-0000-000000000000}"/>
          </ac:spMkLst>
        </pc:spChg>
      </pc:sldChg>
      <pc:sldChg chg="modSp mod">
        <pc:chgData name="akak640 akak640" userId="61722035dca38430" providerId="LiveId" clId="{7997F487-337C-4131-B13B-1AB5FCE31D72}" dt="2021-03-11T04:30:49.979" v="522" actId="114"/>
        <pc:sldMkLst>
          <pc:docMk/>
          <pc:sldMk cId="2494093511" sldId="270"/>
        </pc:sldMkLst>
        <pc:spChg chg="mod">
          <ac:chgData name="akak640 akak640" userId="61722035dca38430" providerId="LiveId" clId="{7997F487-337C-4131-B13B-1AB5FCE31D72}" dt="2021-03-11T04:27:25.885" v="497" actId="20577"/>
          <ac:spMkLst>
            <pc:docMk/>
            <pc:sldMk cId="2494093511" sldId="270"/>
            <ac:spMk id="6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7:45.978" v="499" actId="20577"/>
          <ac:spMkLst>
            <pc:docMk/>
            <pc:sldMk cId="2494093511" sldId="270"/>
            <ac:spMk id="7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6:05.324" v="437" actId="20577"/>
          <ac:spMkLst>
            <pc:docMk/>
            <pc:sldMk cId="2494093511" sldId="270"/>
            <ac:spMk id="10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7:43.930" v="498" actId="20577"/>
          <ac:spMkLst>
            <pc:docMk/>
            <pc:sldMk cId="2494093511" sldId="270"/>
            <ac:spMk id="11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30:49.979" v="522" actId="114"/>
          <ac:spMkLst>
            <pc:docMk/>
            <pc:sldMk cId="2494093511" sldId="270"/>
            <ac:spMk id="12" creationId="{03AD5BD4-0D98-4306-AD39-B06A516B230D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15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02.183" v="263" actId="1037"/>
          <ac:spMkLst>
            <pc:docMk/>
            <pc:sldMk cId="2494093511" sldId="270"/>
            <ac:spMk id="16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17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13.432" v="269" actId="1037"/>
          <ac:spMkLst>
            <pc:docMk/>
            <pc:sldMk cId="2494093511" sldId="270"/>
            <ac:spMk id="18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19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15.758" v="272" actId="1037"/>
          <ac:spMkLst>
            <pc:docMk/>
            <pc:sldMk cId="2494093511" sldId="270"/>
            <ac:spMk id="20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21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18.507" v="276" actId="1037"/>
          <ac:spMkLst>
            <pc:docMk/>
            <pc:sldMk cId="2494093511" sldId="270"/>
            <ac:spMk id="22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23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29.133" v="279" actId="1038"/>
          <ac:spMkLst>
            <pc:docMk/>
            <pc:sldMk cId="2494093511" sldId="270"/>
            <ac:spMk id="24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25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37.480" v="283" actId="1037"/>
          <ac:spMkLst>
            <pc:docMk/>
            <pc:sldMk cId="2494093511" sldId="270"/>
            <ac:spMk id="26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7:49.716" v="501" actId="20577"/>
          <ac:spMkLst>
            <pc:docMk/>
            <pc:sldMk cId="2494093511" sldId="270"/>
            <ac:spMk id="29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3:50.752" v="322"/>
          <ac:spMkLst>
            <pc:docMk/>
            <pc:sldMk cId="2494093511" sldId="270"/>
            <ac:spMk id="31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7:48.157" v="500" actId="20577"/>
          <ac:spMkLst>
            <pc:docMk/>
            <pc:sldMk cId="2494093511" sldId="270"/>
            <ac:spMk id="32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35.624" v="257" actId="255"/>
          <ac:spMkLst>
            <pc:docMk/>
            <pc:sldMk cId="2494093511" sldId="270"/>
            <ac:spMk id="39" creationId="{5FB46B78-0F85-471D-AA7E-971E766C66AF}"/>
          </ac:spMkLst>
        </pc:spChg>
      </pc:sldChg>
      <pc:sldChg chg="addSp delSp modSp mod">
        <pc:chgData name="akak640 akak640" userId="61722035dca38430" providerId="LiveId" clId="{7997F487-337C-4131-B13B-1AB5FCE31D72}" dt="2021-03-11T05:12:08.722" v="1531" actId="20577"/>
        <pc:sldMkLst>
          <pc:docMk/>
          <pc:sldMk cId="2872250582" sldId="272"/>
        </pc:sldMkLst>
        <pc:spChg chg="add mod">
          <ac:chgData name="akak640 akak640" userId="61722035dca38430" providerId="LiveId" clId="{7997F487-337C-4131-B13B-1AB5FCE31D72}" dt="2021-03-11T04:30:02.694" v="518" actId="14100"/>
          <ac:spMkLst>
            <pc:docMk/>
            <pc:sldMk cId="2872250582" sldId="272"/>
            <ac:spMk id="28" creationId="{4FD86007-F449-4F0C-9935-33633FB49BA0}"/>
          </ac:spMkLst>
        </pc:spChg>
        <pc:spChg chg="mod">
          <ac:chgData name="akak640 akak640" userId="61722035dca38430" providerId="LiveId" clId="{7997F487-337C-4131-B13B-1AB5FCE31D72}" dt="2021-03-11T04:59:24.266" v="580" actId="20577"/>
          <ac:spMkLst>
            <pc:docMk/>
            <pc:sldMk cId="2872250582" sldId="272"/>
            <ac:spMk id="29" creationId="{FA4D1292-819B-489F-9D28-A2850D78EB93}"/>
          </ac:spMkLst>
        </pc:spChg>
        <pc:spChg chg="mod">
          <ac:chgData name="akak640 akak640" userId="61722035dca38430" providerId="LiveId" clId="{7997F487-337C-4131-B13B-1AB5FCE31D72}" dt="2021-03-11T04:59:26.369" v="581" actId="20577"/>
          <ac:spMkLst>
            <pc:docMk/>
            <pc:sldMk cId="2872250582" sldId="272"/>
            <ac:spMk id="30" creationId="{27D8A0B3-CA16-4E13-B72A-6ED524E93B57}"/>
          </ac:spMkLst>
        </pc:spChg>
        <pc:spChg chg="mod">
          <ac:chgData name="akak640 akak640" userId="61722035dca38430" providerId="LiveId" clId="{7997F487-337C-4131-B13B-1AB5FCE31D72}" dt="2021-03-11T05:01:34.011" v="588" actId="1076"/>
          <ac:spMkLst>
            <pc:docMk/>
            <pc:sldMk cId="2872250582" sldId="272"/>
            <ac:spMk id="31" creationId="{99637800-D223-4EBC-A6EC-A5C7F3F58C53}"/>
          </ac:spMkLst>
        </pc:spChg>
        <pc:spChg chg="add del mod">
          <ac:chgData name="akak640 akak640" userId="61722035dca38430" providerId="LiveId" clId="{7997F487-337C-4131-B13B-1AB5FCE31D72}" dt="2021-03-11T05:01:53.313" v="593"/>
          <ac:spMkLst>
            <pc:docMk/>
            <pc:sldMk cId="2872250582" sldId="272"/>
            <ac:spMk id="33" creationId="{F7EADE2A-08A3-4C71-BED9-161BDA077105}"/>
          </ac:spMkLst>
        </pc:spChg>
        <pc:spChg chg="add mod">
          <ac:chgData name="akak640 akak640" userId="61722035dca38430" providerId="LiveId" clId="{7997F487-337C-4131-B13B-1AB5FCE31D72}" dt="2021-03-11T05:04:50.606" v="779" actId="20577"/>
          <ac:spMkLst>
            <pc:docMk/>
            <pc:sldMk cId="2872250582" sldId="272"/>
            <ac:spMk id="35" creationId="{6A09A62B-B33D-43CF-AE45-87BC456E62ED}"/>
          </ac:spMkLst>
        </pc:spChg>
        <pc:spChg chg="add mod">
          <ac:chgData name="akak640 akak640" userId="61722035dca38430" providerId="LiveId" clId="{7997F487-337C-4131-B13B-1AB5FCE31D72}" dt="2021-03-11T05:09:23.584" v="1107"/>
          <ac:spMkLst>
            <pc:docMk/>
            <pc:sldMk cId="2872250582" sldId="272"/>
            <ac:spMk id="36" creationId="{2D0C1C81-240E-42DA-82BD-F67E0A13C44F}"/>
          </ac:spMkLst>
        </pc:spChg>
        <pc:spChg chg="add mod">
          <ac:chgData name="akak640 akak640" userId="61722035dca38430" providerId="LiveId" clId="{7997F487-337C-4131-B13B-1AB5FCE31D72}" dt="2021-03-11T05:12:08.722" v="1531" actId="20577"/>
          <ac:spMkLst>
            <pc:docMk/>
            <pc:sldMk cId="2872250582" sldId="272"/>
            <ac:spMk id="37" creationId="{FD423285-994E-492F-B94D-BAE7379213E3}"/>
          </ac:spMkLst>
        </pc:spChg>
        <pc:picChg chg="mod">
          <ac:chgData name="akak640 akak640" userId="61722035dca38430" providerId="LiveId" clId="{7997F487-337C-4131-B13B-1AB5FCE31D72}" dt="2021-03-11T05:00:44.995" v="586" actId="1076"/>
          <ac:picMkLst>
            <pc:docMk/>
            <pc:sldMk cId="2872250582" sldId="272"/>
            <ac:picMk id="6" creationId="{12977314-6FF2-4DE0-BEB3-DE26CA8D12FD}"/>
          </ac:picMkLst>
        </pc:picChg>
      </pc:sldChg>
      <pc:sldChg chg="addSp delSp modSp mod">
        <pc:chgData name="akak640 akak640" userId="61722035dca38430" providerId="LiveId" clId="{7997F487-337C-4131-B13B-1AB5FCE31D72}" dt="2021-03-11T07:09:35.600" v="5908" actId="478"/>
        <pc:sldMkLst>
          <pc:docMk/>
          <pc:sldMk cId="2364709470" sldId="273"/>
        </pc:sldMkLst>
        <pc:spChg chg="add mod">
          <ac:chgData name="akak640 akak640" userId="61722035dca38430" providerId="LiveId" clId="{7997F487-337C-4131-B13B-1AB5FCE31D72}" dt="2021-03-11T06:55:54.017" v="5338" actId="1076"/>
          <ac:spMkLst>
            <pc:docMk/>
            <pc:sldMk cId="2364709470" sldId="273"/>
            <ac:spMk id="2" creationId="{46FD9A6C-0066-4B42-AA88-6066E7B1A4B9}"/>
          </ac:spMkLst>
        </pc:spChg>
        <pc:spChg chg="add mod">
          <ac:chgData name="akak640 akak640" userId="61722035dca38430" providerId="LiveId" clId="{7997F487-337C-4131-B13B-1AB5FCE31D72}" dt="2021-03-11T06:52:54.071" v="5278" actId="14100"/>
          <ac:spMkLst>
            <pc:docMk/>
            <pc:sldMk cId="2364709470" sldId="273"/>
            <ac:spMk id="28" creationId="{F240D309-B616-49FE-92EE-13A091A6A232}"/>
          </ac:spMkLst>
        </pc:spChg>
        <pc:spChg chg="add mod">
          <ac:chgData name="akak640 akak640" userId="61722035dca38430" providerId="LiveId" clId="{7997F487-337C-4131-B13B-1AB5FCE31D72}" dt="2021-03-11T06:55:51.268" v="5337" actId="1076"/>
          <ac:spMkLst>
            <pc:docMk/>
            <pc:sldMk cId="2364709470" sldId="273"/>
            <ac:spMk id="29" creationId="{4138A0C0-65B9-491D-8BBE-9526A6ED155E}"/>
          </ac:spMkLst>
        </pc:spChg>
        <pc:spChg chg="add mod">
          <ac:chgData name="akak640 akak640" userId="61722035dca38430" providerId="LiveId" clId="{7997F487-337C-4131-B13B-1AB5FCE31D72}" dt="2021-03-11T06:59:32.138" v="5515" actId="1076"/>
          <ac:spMkLst>
            <pc:docMk/>
            <pc:sldMk cId="2364709470" sldId="273"/>
            <ac:spMk id="30" creationId="{33455639-B46D-4AEF-AE0E-F30B2488591D}"/>
          </ac:spMkLst>
        </pc:spChg>
        <pc:spChg chg="add mod">
          <ac:chgData name="akak640 akak640" userId="61722035dca38430" providerId="LiveId" clId="{7997F487-337C-4131-B13B-1AB5FCE31D72}" dt="2021-03-11T06:54:14.628" v="5306" actId="1076"/>
          <ac:spMkLst>
            <pc:docMk/>
            <pc:sldMk cId="2364709470" sldId="273"/>
            <ac:spMk id="31" creationId="{E6F7E0FB-CEA9-47FF-8D6F-5CB15B700E15}"/>
          </ac:spMkLst>
        </pc:spChg>
        <pc:spChg chg="add mod ord">
          <ac:chgData name="akak640 akak640" userId="61722035dca38430" providerId="LiveId" clId="{7997F487-337C-4131-B13B-1AB5FCE31D72}" dt="2021-03-11T06:56:13.544" v="5345" actId="1076"/>
          <ac:spMkLst>
            <pc:docMk/>
            <pc:sldMk cId="2364709470" sldId="273"/>
            <ac:spMk id="35" creationId="{8D080614-0CAF-41FB-B632-C9600250EC08}"/>
          </ac:spMkLst>
        </pc:spChg>
        <pc:spChg chg="add del mod">
          <ac:chgData name="akak640 akak640" userId="61722035dca38430" providerId="LiveId" clId="{7997F487-337C-4131-B13B-1AB5FCE31D72}" dt="2021-03-11T07:09:35.600" v="5908" actId="478"/>
          <ac:spMkLst>
            <pc:docMk/>
            <pc:sldMk cId="2364709470" sldId="273"/>
            <ac:spMk id="36" creationId="{15F5F1EA-F146-43FA-B6D3-B06A351D3759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38" creationId="{54735C62-DAFD-4A85-B893-0E20E960770A}"/>
          </ac:spMkLst>
        </pc:spChg>
        <pc:spChg chg="add del mod">
          <ac:chgData name="akak640 akak640" userId="61722035dca38430" providerId="LiveId" clId="{7997F487-337C-4131-B13B-1AB5FCE31D72}" dt="2021-03-11T06:33:30.465" v="4485" actId="478"/>
          <ac:spMkLst>
            <pc:docMk/>
            <pc:sldMk cId="2364709470" sldId="273"/>
            <ac:spMk id="40" creationId="{09090AE2-0C9A-4B1C-9E0D-064B703206F8}"/>
          </ac:spMkLst>
        </pc:spChg>
        <pc:spChg chg="add del mod">
          <ac:chgData name="akak640 akak640" userId="61722035dca38430" providerId="LiveId" clId="{7997F487-337C-4131-B13B-1AB5FCE31D72}" dt="2021-03-11T06:33:32.001" v="4486" actId="478"/>
          <ac:spMkLst>
            <pc:docMk/>
            <pc:sldMk cId="2364709470" sldId="273"/>
            <ac:spMk id="41" creationId="{00798370-A946-41F5-9D0B-FA02A9F0F5A5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43" creationId="{252C6489-55BA-47ED-8A88-45EC46F18862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44" creationId="{E3DE2588-6F1A-480B-B8F7-8A95367F6A8A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46" creationId="{7B909297-8A7E-4F5B-9729-6EECD6226639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47" creationId="{F0393C80-6EE3-4D14-B5D0-C9F8BABCFA2C}"/>
          </ac:spMkLst>
        </pc:spChg>
        <pc:spChg chg="add del mod">
          <ac:chgData name="akak640 akak640" userId="61722035dca38430" providerId="LiveId" clId="{7997F487-337C-4131-B13B-1AB5FCE31D72}" dt="2021-03-11T06:37:07.117" v="4646" actId="478"/>
          <ac:spMkLst>
            <pc:docMk/>
            <pc:sldMk cId="2364709470" sldId="273"/>
            <ac:spMk id="48" creationId="{320D1023-0AB1-47EF-8996-BCA4A1D1E12D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56" creationId="{92E08C05-B5F0-4B99-B96F-DDC7F55BFC91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63" creationId="{3503D6E6-87AA-4036-9DA0-01A84441D728}"/>
          </ac:spMkLst>
        </pc:spChg>
        <pc:spChg chg="add del mod">
          <ac:chgData name="akak640 akak640" userId="61722035dca38430" providerId="LiveId" clId="{7997F487-337C-4131-B13B-1AB5FCE31D72}" dt="2021-03-11T06:43:17.039" v="5008" actId="478"/>
          <ac:spMkLst>
            <pc:docMk/>
            <pc:sldMk cId="2364709470" sldId="273"/>
            <ac:spMk id="64" creationId="{2A00EBE1-0902-44E1-ABFB-A329157E6535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79" creationId="{11AA629A-F689-46D3-A407-E10652C3B85A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86" creationId="{0CE56DDF-011C-4359-A7AD-6C2D4863FB66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89" creationId="{5FC222EF-40A3-4C94-8761-CE1A8066EE5B}"/>
          </ac:spMkLst>
        </pc:spChg>
        <pc:spChg chg="add del">
          <ac:chgData name="akak640 akak640" userId="61722035dca38430" providerId="LiveId" clId="{7997F487-337C-4131-B13B-1AB5FCE31D72}" dt="2021-03-11T06:49:14.311" v="5207" actId="11529"/>
          <ac:spMkLst>
            <pc:docMk/>
            <pc:sldMk cId="2364709470" sldId="273"/>
            <ac:spMk id="114" creationId="{9ACE5AC6-CF05-4B32-877B-2CD358B45883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115" creationId="{3D92E544-D45C-4D2A-95AB-AB4216A4FE0B}"/>
          </ac:spMkLst>
        </pc:spChg>
        <pc:spChg chg="add mod">
          <ac:chgData name="akak640 akak640" userId="61722035dca38430" providerId="LiveId" clId="{7997F487-337C-4131-B13B-1AB5FCE31D72}" dt="2021-03-11T06:56:17.766" v="5346" actId="1076"/>
          <ac:spMkLst>
            <pc:docMk/>
            <pc:sldMk cId="2364709470" sldId="273"/>
            <ac:spMk id="124" creationId="{E8281717-20F0-43AD-9BA1-C6A319EE07A4}"/>
          </ac:spMkLst>
        </pc:spChg>
        <pc:spChg chg="add mod">
          <ac:chgData name="akak640 akak640" userId="61722035dca38430" providerId="LiveId" clId="{7997F487-337C-4131-B13B-1AB5FCE31D72}" dt="2021-03-11T06:57:02.238" v="5409"/>
          <ac:spMkLst>
            <pc:docMk/>
            <pc:sldMk cId="2364709470" sldId="273"/>
            <ac:spMk id="125" creationId="{0283437A-D673-4D2A-B666-41DCEDFB483F}"/>
          </ac:spMkLst>
        </pc:spChg>
        <pc:spChg chg="add mod">
          <ac:chgData name="akak640 akak640" userId="61722035dca38430" providerId="LiveId" clId="{7997F487-337C-4131-B13B-1AB5FCE31D72}" dt="2021-03-11T06:56:37.812" v="5357" actId="20577"/>
          <ac:spMkLst>
            <pc:docMk/>
            <pc:sldMk cId="2364709470" sldId="273"/>
            <ac:spMk id="126" creationId="{2CA14906-9A42-4FB7-9E41-C98DA28D871D}"/>
          </ac:spMkLst>
        </pc:spChg>
        <pc:spChg chg="add mod">
          <ac:chgData name="akak640 akak640" userId="61722035dca38430" providerId="LiveId" clId="{7997F487-337C-4131-B13B-1AB5FCE31D72}" dt="2021-03-11T06:58:56.604" v="5508"/>
          <ac:spMkLst>
            <pc:docMk/>
            <pc:sldMk cId="2364709470" sldId="273"/>
            <ac:spMk id="144" creationId="{7BF2D0D5-A167-469B-BB42-775D3EB4ED44}"/>
          </ac:spMkLst>
        </pc:spChg>
        <pc:spChg chg="add mod">
          <ac:chgData name="akak640 akak640" userId="61722035dca38430" providerId="LiveId" clId="{7997F487-337C-4131-B13B-1AB5FCE31D72}" dt="2021-03-11T07:00:20.887" v="5679"/>
          <ac:spMkLst>
            <pc:docMk/>
            <pc:sldMk cId="2364709470" sldId="273"/>
            <ac:spMk id="151" creationId="{D047C065-C3FE-4BBA-B02F-AFA12FD0DBE9}"/>
          </ac:spMkLst>
        </pc:spChg>
        <pc:spChg chg="add mod">
          <ac:chgData name="akak640 akak640" userId="61722035dca38430" providerId="LiveId" clId="{7997F487-337C-4131-B13B-1AB5FCE31D72}" dt="2021-03-11T07:00:08.513" v="5622"/>
          <ac:spMkLst>
            <pc:docMk/>
            <pc:sldMk cId="2364709470" sldId="273"/>
            <ac:spMk id="152" creationId="{675A0AF6-B813-424E-8D08-C66977AE3911}"/>
          </ac:spMkLst>
        </pc:spChg>
        <pc:cxnChg chg="add del mod">
          <ac:chgData name="akak640 akak640" userId="61722035dca38430" providerId="LiveId" clId="{7997F487-337C-4131-B13B-1AB5FCE31D72}" dt="2021-03-11T06:54:29.400" v="5309" actId="478"/>
          <ac:cxnSpMkLst>
            <pc:docMk/>
            <pc:sldMk cId="2364709470" sldId="273"/>
            <ac:cxnSpMk id="4" creationId="{397BD5A0-A903-48D7-B83D-AEBBA3AD7566}"/>
          </ac:cxnSpMkLst>
        </pc:cxnChg>
        <pc:cxnChg chg="add del mod">
          <ac:chgData name="akak640 akak640" userId="61722035dca38430" providerId="LiveId" clId="{7997F487-337C-4131-B13B-1AB5FCE31D72}" dt="2021-03-11T06:30:10.500" v="4335" actId="11529"/>
          <ac:cxnSpMkLst>
            <pc:docMk/>
            <pc:sldMk cId="2364709470" sldId="273"/>
            <ac:cxnSpMk id="14" creationId="{CECEA0A2-7B69-450E-AE1F-49BA77BE70C2}"/>
          </ac:cxnSpMkLst>
        </pc:cxnChg>
        <pc:cxnChg chg="add del mod">
          <ac:chgData name="akak640 akak640" userId="61722035dca38430" providerId="LiveId" clId="{7997F487-337C-4131-B13B-1AB5FCE31D72}" dt="2021-03-11T06:54:29.821" v="5310" actId="478"/>
          <ac:cxnSpMkLst>
            <pc:docMk/>
            <pc:sldMk cId="2364709470" sldId="273"/>
            <ac:cxnSpMk id="33" creationId="{098FBF66-8BE1-4A5F-8A22-17086E5E36E5}"/>
          </ac:cxnSpMkLst>
        </pc:cxnChg>
        <pc:cxnChg chg="add del mod">
          <ac:chgData name="akak640 akak640" userId="61722035dca38430" providerId="LiveId" clId="{7997F487-337C-4131-B13B-1AB5FCE31D72}" dt="2021-03-11T06:33:34.778" v="4488" actId="478"/>
          <ac:cxnSpMkLst>
            <pc:docMk/>
            <pc:sldMk cId="2364709470" sldId="273"/>
            <ac:cxnSpMk id="42" creationId="{1DBF2208-DCF1-4A92-AE8B-016EBB8D1ECD}"/>
          </ac:cxnSpMkLst>
        </pc:cxnChg>
        <pc:cxnChg chg="add del mod">
          <ac:chgData name="akak640 akak640" userId="61722035dca38430" providerId="LiveId" clId="{7997F487-337C-4131-B13B-1AB5FCE31D72}" dt="2021-03-11T06:33:34.347" v="4487" actId="478"/>
          <ac:cxnSpMkLst>
            <pc:docMk/>
            <pc:sldMk cId="2364709470" sldId="273"/>
            <ac:cxnSpMk id="45" creationId="{EECBE89E-2131-43BC-8A15-6B8E112923C9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49" creationId="{911BD704-5EAA-41AE-A9CA-87765E0D2BD7}"/>
          </ac:cxnSpMkLst>
        </pc:cxnChg>
        <pc:cxnChg chg="add del mod">
          <ac:chgData name="akak640 akak640" userId="61722035dca38430" providerId="LiveId" clId="{7997F487-337C-4131-B13B-1AB5FCE31D72}" dt="2021-03-11T06:46:48.991" v="5190" actId="478"/>
          <ac:cxnSpMkLst>
            <pc:docMk/>
            <pc:sldMk cId="2364709470" sldId="273"/>
            <ac:cxnSpMk id="52" creationId="{35CBA684-9457-44B0-8568-9ECF56622F50}"/>
          </ac:cxnSpMkLst>
        </pc:cxnChg>
        <pc:cxnChg chg="add del mod">
          <ac:chgData name="akak640 akak640" userId="61722035dca38430" providerId="LiveId" clId="{7997F487-337C-4131-B13B-1AB5FCE31D72}" dt="2021-03-11T06:46:36.961" v="5185" actId="478"/>
          <ac:cxnSpMkLst>
            <pc:docMk/>
            <pc:sldMk cId="2364709470" sldId="273"/>
            <ac:cxnSpMk id="58" creationId="{2CD9B611-ECC7-43BA-97ED-9133E186403C}"/>
          </ac:cxnSpMkLst>
        </pc:cxnChg>
        <pc:cxnChg chg="add del mod">
          <ac:chgData name="akak640 akak640" userId="61722035dca38430" providerId="LiveId" clId="{7997F487-337C-4131-B13B-1AB5FCE31D72}" dt="2021-03-11T06:46:16.417" v="5178" actId="478"/>
          <ac:cxnSpMkLst>
            <pc:docMk/>
            <pc:sldMk cId="2364709470" sldId="273"/>
            <ac:cxnSpMk id="74" creationId="{6A51CCA7-844A-4251-8AE5-E204614FFE03}"/>
          </ac:cxnSpMkLst>
        </pc:cxnChg>
        <pc:cxnChg chg="add del mod">
          <ac:chgData name="akak640 akak640" userId="61722035dca38430" providerId="LiveId" clId="{7997F487-337C-4131-B13B-1AB5FCE31D72}" dt="2021-03-11T06:45:50.304" v="5170" actId="478"/>
          <ac:cxnSpMkLst>
            <pc:docMk/>
            <pc:sldMk cId="2364709470" sldId="273"/>
            <ac:cxnSpMk id="81" creationId="{9ACDF9C2-ACFB-44ED-8D1C-1388062DD109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91" creationId="{424F7362-55E0-4CE6-B82B-71DC1C1E5D43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92" creationId="{BF9F81A2-4ED8-4B2F-9A42-58AEC858C9C6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95" creationId="{3B5B9209-F97A-4808-AF73-5F0352232C48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98" creationId="{6BA0B3DD-5087-44B6-8C30-3EEF35460D01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102" creationId="{9864784C-B46E-488C-B44E-5A89D3A9DACE}"/>
          </ac:cxnSpMkLst>
        </pc:cxnChg>
        <pc:cxnChg chg="add del mod">
          <ac:chgData name="akak640 akak640" userId="61722035dca38430" providerId="LiveId" clId="{7997F487-337C-4131-B13B-1AB5FCE31D72}" dt="2021-03-11T06:46:58.434" v="5193" actId="478"/>
          <ac:cxnSpMkLst>
            <pc:docMk/>
            <pc:sldMk cId="2364709470" sldId="273"/>
            <ac:cxnSpMk id="105" creationId="{2E84C830-CDFE-488E-918D-1A2CE98CEA81}"/>
          </ac:cxnSpMkLst>
        </pc:cxnChg>
        <pc:cxnChg chg="add del">
          <ac:chgData name="akak640 akak640" userId="61722035dca38430" providerId="LiveId" clId="{7997F487-337C-4131-B13B-1AB5FCE31D72}" dt="2021-03-11T06:50:10.053" v="5244" actId="478"/>
          <ac:cxnSpMkLst>
            <pc:docMk/>
            <pc:sldMk cId="2364709470" sldId="273"/>
            <ac:cxnSpMk id="117" creationId="{384BC157-7973-4516-92A1-4E070AE53823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118" creationId="{01A4424B-2233-419D-9403-AB401D643B24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121" creationId="{BB6F8B87-1AA5-4F55-A493-36F963FCA97E}"/>
          </ac:cxnSpMkLst>
        </pc:cxnChg>
        <pc:cxnChg chg="add mod">
          <ac:chgData name="akak640 akak640" userId="61722035dca38430" providerId="LiveId" clId="{7997F487-337C-4131-B13B-1AB5FCE31D72}" dt="2021-03-11T07:02:37.562" v="5713" actId="14100"/>
          <ac:cxnSpMkLst>
            <pc:docMk/>
            <pc:sldMk cId="2364709470" sldId="273"/>
            <ac:cxnSpMk id="128" creationId="{EF29DF80-F843-4B50-AB71-BCDA09355EDC}"/>
          </ac:cxnSpMkLst>
        </pc:cxnChg>
        <pc:cxnChg chg="add mod">
          <ac:chgData name="akak640 akak640" userId="61722035dca38430" providerId="LiveId" clId="{7997F487-337C-4131-B13B-1AB5FCE31D72}" dt="2021-03-11T07:02:35.180" v="5712" actId="14100"/>
          <ac:cxnSpMkLst>
            <pc:docMk/>
            <pc:sldMk cId="2364709470" sldId="273"/>
            <ac:cxnSpMk id="132" creationId="{5FBFD3F3-DD7D-4D4C-89FE-000E2AFE3DE6}"/>
          </ac:cxnSpMkLst>
        </pc:cxnChg>
        <pc:cxnChg chg="add mod">
          <ac:chgData name="akak640 akak640" userId="61722035dca38430" providerId="LiveId" clId="{7997F487-337C-4131-B13B-1AB5FCE31D72}" dt="2021-03-11T07:02:40.996" v="5714" actId="14100"/>
          <ac:cxnSpMkLst>
            <pc:docMk/>
            <pc:sldMk cId="2364709470" sldId="273"/>
            <ac:cxnSpMk id="135" creationId="{74DFBD7E-7161-4A9D-AE1E-557685DFFFBA}"/>
          </ac:cxnSpMkLst>
        </pc:cxnChg>
        <pc:cxnChg chg="add mod">
          <ac:chgData name="akak640 akak640" userId="61722035dca38430" providerId="LiveId" clId="{7997F487-337C-4131-B13B-1AB5FCE31D72}" dt="2021-03-11T07:02:13.236" v="5703" actId="14100"/>
          <ac:cxnSpMkLst>
            <pc:docMk/>
            <pc:sldMk cId="2364709470" sldId="273"/>
            <ac:cxnSpMk id="141" creationId="{C0FDC38F-2917-4014-BFFA-B9D7B52086EC}"/>
          </ac:cxnSpMkLst>
        </pc:cxnChg>
        <pc:cxnChg chg="add mod">
          <ac:chgData name="akak640 akak640" userId="61722035dca38430" providerId="LiveId" clId="{7997F487-337C-4131-B13B-1AB5FCE31D72}" dt="2021-03-11T07:02:18.834" v="5705" actId="14100"/>
          <ac:cxnSpMkLst>
            <pc:docMk/>
            <pc:sldMk cId="2364709470" sldId="273"/>
            <ac:cxnSpMk id="145" creationId="{678B6B40-67BB-42EA-9549-D72CFDACAA47}"/>
          </ac:cxnSpMkLst>
        </pc:cxnChg>
        <pc:cxnChg chg="add mod">
          <ac:chgData name="akak640 akak640" userId="61722035dca38430" providerId="LiveId" clId="{7997F487-337C-4131-B13B-1AB5FCE31D72}" dt="2021-03-11T07:01:50.081" v="5698" actId="14100"/>
          <ac:cxnSpMkLst>
            <pc:docMk/>
            <pc:sldMk cId="2364709470" sldId="273"/>
            <ac:cxnSpMk id="148" creationId="{77EF1E7B-4242-42D5-ADAD-7CB8A813CCDF}"/>
          </ac:cxnSpMkLst>
        </pc:cxnChg>
        <pc:cxnChg chg="add mod">
          <ac:chgData name="akak640 akak640" userId="61722035dca38430" providerId="LiveId" clId="{7997F487-337C-4131-B13B-1AB5FCE31D72}" dt="2021-03-11T07:00:38.019" v="5683" actId="14100"/>
          <ac:cxnSpMkLst>
            <pc:docMk/>
            <pc:sldMk cId="2364709470" sldId="273"/>
            <ac:cxnSpMk id="153" creationId="{77EFFA04-D1C5-4607-B499-B11A48B5F2DF}"/>
          </ac:cxnSpMkLst>
        </pc:cxnChg>
        <pc:cxnChg chg="add mod">
          <ac:chgData name="akak640 akak640" userId="61722035dca38430" providerId="LiveId" clId="{7997F487-337C-4131-B13B-1AB5FCE31D72}" dt="2021-03-11T07:01:26.988" v="5694" actId="14100"/>
          <ac:cxnSpMkLst>
            <pc:docMk/>
            <pc:sldMk cId="2364709470" sldId="273"/>
            <ac:cxnSpMk id="156" creationId="{AA100BEC-765B-4F7A-9E63-3800C00E2A64}"/>
          </ac:cxnSpMkLst>
        </pc:cxnChg>
        <pc:cxnChg chg="add mod">
          <ac:chgData name="akak640 akak640" userId="61722035dca38430" providerId="LiveId" clId="{7997F487-337C-4131-B13B-1AB5FCE31D72}" dt="2021-03-11T07:01:24.488" v="5693" actId="14100"/>
          <ac:cxnSpMkLst>
            <pc:docMk/>
            <pc:sldMk cId="2364709470" sldId="273"/>
            <ac:cxnSpMk id="160" creationId="{8DD16766-31FD-4BC4-B037-DF09119CCAE1}"/>
          </ac:cxnSpMkLst>
        </pc:cxnChg>
        <pc:cxnChg chg="add mod">
          <ac:chgData name="akak640 akak640" userId="61722035dca38430" providerId="LiveId" clId="{7997F487-337C-4131-B13B-1AB5FCE31D72}" dt="2021-03-11T07:03:09.252" v="5788" actId="14100"/>
          <ac:cxnSpMkLst>
            <pc:docMk/>
            <pc:sldMk cId="2364709470" sldId="273"/>
            <ac:cxnSpMk id="184" creationId="{B06DAF45-AE0F-44D4-BC0F-78B53622B79E}"/>
          </ac:cxnSpMkLst>
        </pc:cxnChg>
        <pc:cxnChg chg="add mod">
          <ac:chgData name="akak640 akak640" userId="61722035dca38430" providerId="LiveId" clId="{7997F487-337C-4131-B13B-1AB5FCE31D72}" dt="2021-03-11T07:03:12.259" v="5789" actId="14100"/>
          <ac:cxnSpMkLst>
            <pc:docMk/>
            <pc:sldMk cId="2364709470" sldId="273"/>
            <ac:cxnSpMk id="185" creationId="{B4EADA32-28A6-4331-9ACE-1295640BDA4D}"/>
          </ac:cxnSpMkLst>
        </pc:cxnChg>
        <pc:cxnChg chg="add mod">
          <ac:chgData name="akak640 akak640" userId="61722035dca38430" providerId="LiveId" clId="{7997F487-337C-4131-B13B-1AB5FCE31D72}" dt="2021-03-11T07:03:22.681" v="5792" actId="14100"/>
          <ac:cxnSpMkLst>
            <pc:docMk/>
            <pc:sldMk cId="2364709470" sldId="273"/>
            <ac:cxnSpMk id="188" creationId="{0BAFB9DB-0BDA-463A-8879-0B784AA282EA}"/>
          </ac:cxnSpMkLst>
        </pc:cxnChg>
      </pc:sldChg>
      <pc:sldChg chg="modSp mod">
        <pc:chgData name="akak640 akak640" userId="61722035dca38430" providerId="LiveId" clId="{7997F487-337C-4131-B13B-1AB5FCE31D72}" dt="2021-03-11T05:55:50.669" v="3986"/>
        <pc:sldMkLst>
          <pc:docMk/>
          <pc:sldMk cId="1985377575" sldId="274"/>
        </pc:sldMkLst>
        <pc:spChg chg="mod">
          <ac:chgData name="akak640 akak640" userId="61722035dca38430" providerId="LiveId" clId="{7997F487-337C-4131-B13B-1AB5FCE31D72}" dt="2021-03-11T05:55:50.669" v="3986"/>
          <ac:spMkLst>
            <pc:docMk/>
            <pc:sldMk cId="1985377575" sldId="274"/>
            <ac:spMk id="46" creationId="{213711A0-CAAB-4CA6-A4D4-48363343D73F}"/>
          </ac:spMkLst>
        </pc:spChg>
      </pc:sldChg>
      <pc:sldChg chg="addSp delSp modSp mod">
        <pc:chgData name="akak640 akak640" userId="61722035dca38430" providerId="LiveId" clId="{7997F487-337C-4131-B13B-1AB5FCE31D72}" dt="2021-03-13T06:44:34.180" v="10187" actId="12"/>
        <pc:sldMkLst>
          <pc:docMk/>
          <pc:sldMk cId="3398767240" sldId="277"/>
        </pc:sldMkLst>
        <pc:spChg chg="mod">
          <ac:chgData name="akak640 akak640" userId="61722035dca38430" providerId="LiveId" clId="{7997F487-337C-4131-B13B-1AB5FCE31D72}" dt="2021-03-13T06:40:06.841" v="10131" actId="20577"/>
          <ac:spMkLst>
            <pc:docMk/>
            <pc:sldMk cId="3398767240" sldId="277"/>
            <ac:spMk id="29" creationId="{2230F731-6F7A-4AB7-9E95-AF66E19880D7}"/>
          </ac:spMkLst>
        </pc:spChg>
        <pc:spChg chg="add mod">
          <ac:chgData name="akak640 akak640" userId="61722035dca38430" providerId="LiveId" clId="{7997F487-337C-4131-B13B-1AB5FCE31D72}" dt="2021-03-13T06:44:34.180" v="10187" actId="12"/>
          <ac:spMkLst>
            <pc:docMk/>
            <pc:sldMk cId="3398767240" sldId="277"/>
            <ac:spMk id="30" creationId="{94A4CD91-50CA-455E-B227-D63A737CB286}"/>
          </ac:spMkLst>
        </pc:spChg>
        <pc:spChg chg="add del mod">
          <ac:chgData name="akak640 akak640" userId="61722035dca38430" providerId="LiveId" clId="{7997F487-337C-4131-B13B-1AB5FCE31D72}" dt="2021-03-13T06:38:43.883" v="10114" actId="478"/>
          <ac:spMkLst>
            <pc:docMk/>
            <pc:sldMk cId="3398767240" sldId="277"/>
            <ac:spMk id="31" creationId="{33BED1E3-0F18-4586-A031-F6279EFD25B7}"/>
          </ac:spMkLst>
        </pc:spChg>
        <pc:graphicFrameChg chg="add del mod modGraphic">
          <ac:chgData name="akak640 akak640" userId="61722035dca38430" providerId="LiveId" clId="{7997F487-337C-4131-B13B-1AB5FCE31D72}" dt="2021-03-13T06:35:01.292" v="10092" actId="478"/>
          <ac:graphicFrameMkLst>
            <pc:docMk/>
            <pc:sldMk cId="3398767240" sldId="277"/>
            <ac:graphicFrameMk id="2" creationId="{FCDFFD48-67C1-474C-9D0A-CCF02FDDA52B}"/>
          </ac:graphicFrameMkLst>
        </pc:graphicFrameChg>
      </pc:sldChg>
      <pc:sldChg chg="addSp delSp modSp mod">
        <pc:chgData name="akak640 akak640" userId="61722035dca38430" providerId="LiveId" clId="{7997F487-337C-4131-B13B-1AB5FCE31D72}" dt="2021-03-11T04:40:37.440" v="551" actId="20577"/>
        <pc:sldMkLst>
          <pc:docMk/>
          <pc:sldMk cId="2645474186" sldId="278"/>
        </pc:sldMkLst>
        <pc:spChg chg="del">
          <ac:chgData name="akak640 akak640" userId="61722035dca38430" providerId="LiveId" clId="{7997F487-337C-4131-B13B-1AB5FCE31D72}" dt="2021-03-11T04:34:46.510" v="540"/>
          <ac:spMkLst>
            <pc:docMk/>
            <pc:sldMk cId="2645474186" sldId="278"/>
            <ac:spMk id="2" creationId="{3EFA88B5-FF65-4DA4-BAB3-7563F992C596}"/>
          </ac:spMkLst>
        </pc:spChg>
        <pc:spChg chg="add del mod">
          <ac:chgData name="akak640 akak640" userId="61722035dca38430" providerId="LiveId" clId="{7997F487-337C-4131-B13B-1AB5FCE31D72}" dt="2021-03-11T04:32:18.418" v="527" actId="478"/>
          <ac:spMkLst>
            <pc:docMk/>
            <pc:sldMk cId="2645474186" sldId="278"/>
            <ac:spMk id="2" creationId="{5727F11A-1107-49B9-9A10-9813390279F6}"/>
          </ac:spMkLst>
        </pc:spChg>
        <pc:spChg chg="add mod">
          <ac:chgData name="akak640 akak640" userId="61722035dca38430" providerId="LiveId" clId="{7997F487-337C-4131-B13B-1AB5FCE31D72}" dt="2021-03-11T04:34:44.185" v="538" actId="767"/>
          <ac:spMkLst>
            <pc:docMk/>
            <pc:sldMk cId="2645474186" sldId="278"/>
            <ac:spMk id="4" creationId="{3EFA88B5-FF65-4DA4-BAB3-7563F992C596}"/>
          </ac:spMkLst>
        </pc:spChg>
        <pc:spChg chg="mod">
          <ac:chgData name="akak640 akak640" userId="61722035dca38430" providerId="LiveId" clId="{7997F487-337C-4131-B13B-1AB5FCE31D72}" dt="2021-03-11T04:36:20.968" v="546" actId="114"/>
          <ac:spMkLst>
            <pc:docMk/>
            <pc:sldMk cId="2645474186" sldId="278"/>
            <ac:spMk id="28" creationId="{4FD86007-F449-4F0C-9935-33633FB49BA0}"/>
          </ac:spMkLst>
        </pc:spChg>
        <pc:spChg chg="mod">
          <ac:chgData name="akak640 akak640" userId="61722035dca38430" providerId="LiveId" clId="{7997F487-337C-4131-B13B-1AB5FCE31D72}" dt="2021-03-11T04:40:37.440" v="551" actId="20577"/>
          <ac:spMkLst>
            <pc:docMk/>
            <pc:sldMk cId="2645474186" sldId="278"/>
            <ac:spMk id="29" creationId="{8B0AF591-15C6-42E9-8DFD-F96711A7C199}"/>
          </ac:spMkLst>
        </pc:spChg>
      </pc:sldChg>
      <pc:sldChg chg="addSp modSp mod ord">
        <pc:chgData name="akak640 akak640" userId="61722035dca38430" providerId="LiveId" clId="{7997F487-337C-4131-B13B-1AB5FCE31D72}" dt="2021-03-16T11:10:58.250" v="10554"/>
        <pc:sldMkLst>
          <pc:docMk/>
          <pc:sldMk cId="840724388" sldId="281"/>
        </pc:sldMkLst>
        <pc:spChg chg="add mod">
          <ac:chgData name="akak640 akak640" userId="61722035dca38430" providerId="LiveId" clId="{7997F487-337C-4131-B13B-1AB5FCE31D72}" dt="2021-03-11T05:36:46.432" v="2720" actId="1076"/>
          <ac:spMkLst>
            <pc:docMk/>
            <pc:sldMk cId="840724388" sldId="281"/>
            <ac:spMk id="2" creationId="{865349F6-C5D7-43B4-8BD3-2F0A11573F23}"/>
          </ac:spMkLst>
        </pc:spChg>
        <pc:spChg chg="mod">
          <ac:chgData name="akak640 akak640" userId="61722035dca38430" providerId="LiveId" clId="{7997F487-337C-4131-B13B-1AB5FCE31D72}" dt="2021-03-11T07:28:30.366" v="6207" actId="1076"/>
          <ac:spMkLst>
            <pc:docMk/>
            <pc:sldMk cId="840724388" sldId="281"/>
            <ac:spMk id="28" creationId="{209EE7DE-17D2-415E-A613-FF659A596415}"/>
          </ac:spMkLst>
        </pc:spChg>
        <pc:spChg chg="add mod">
          <ac:chgData name="akak640 akak640" userId="61722035dca38430" providerId="LiveId" clId="{7997F487-337C-4131-B13B-1AB5FCE31D72}" dt="2021-03-11T05:36:06.517" v="2714" actId="14100"/>
          <ac:spMkLst>
            <pc:docMk/>
            <pc:sldMk cId="840724388" sldId="281"/>
            <ac:spMk id="29" creationId="{E34B397C-108F-433D-9E2A-B2C44F8DCCFE}"/>
          </ac:spMkLst>
        </pc:spChg>
        <pc:spChg chg="add mod">
          <ac:chgData name="akak640 akak640" userId="61722035dca38430" providerId="LiveId" clId="{7997F487-337C-4131-B13B-1AB5FCE31D72}" dt="2021-03-11T05:37:08.738" v="2742" actId="1076"/>
          <ac:spMkLst>
            <pc:docMk/>
            <pc:sldMk cId="840724388" sldId="281"/>
            <ac:spMk id="30" creationId="{83CB4D66-B283-436C-BD48-750E83E0F336}"/>
          </ac:spMkLst>
        </pc:spChg>
        <pc:spChg chg="add mod">
          <ac:chgData name="akak640 akak640" userId="61722035dca38430" providerId="LiveId" clId="{7997F487-337C-4131-B13B-1AB5FCE31D72}" dt="2021-03-11T05:39:26.212" v="3032" actId="20577"/>
          <ac:spMkLst>
            <pc:docMk/>
            <pc:sldMk cId="840724388" sldId="281"/>
            <ac:spMk id="31" creationId="{B05255CE-D101-4731-BA8E-04E5C8BB2B91}"/>
          </ac:spMkLst>
        </pc:spChg>
        <pc:spChg chg="add mod">
          <ac:chgData name="akak640 akak640" userId="61722035dca38430" providerId="LiveId" clId="{7997F487-337C-4131-B13B-1AB5FCE31D72}" dt="2021-03-11T05:40:03.653" v="3085" actId="1076"/>
          <ac:spMkLst>
            <pc:docMk/>
            <pc:sldMk cId="840724388" sldId="281"/>
            <ac:spMk id="32" creationId="{2CB2BA93-D378-426E-8822-BDA80E5CB756}"/>
          </ac:spMkLst>
        </pc:spChg>
        <pc:spChg chg="add mod">
          <ac:chgData name="akak640 akak640" userId="61722035dca38430" providerId="LiveId" clId="{7997F487-337C-4131-B13B-1AB5FCE31D72}" dt="2021-03-11T05:41:09.194" v="3353"/>
          <ac:spMkLst>
            <pc:docMk/>
            <pc:sldMk cId="840724388" sldId="281"/>
            <ac:spMk id="33" creationId="{576BCF40-49FB-4F61-BC93-3262FE8C40D0}"/>
          </ac:spMkLst>
        </pc:spChg>
        <pc:spChg chg="add mod">
          <ac:chgData name="akak640 akak640" userId="61722035dca38430" providerId="LiveId" clId="{7997F487-337C-4131-B13B-1AB5FCE31D72}" dt="2021-03-16T06:57:17.486" v="10534"/>
          <ac:spMkLst>
            <pc:docMk/>
            <pc:sldMk cId="840724388" sldId="281"/>
            <ac:spMk id="33" creationId="{E75DF4FA-B925-44D3-88D2-B604CB62FF60}"/>
          </ac:spMkLst>
        </pc:spChg>
        <pc:picChg chg="add mod">
          <ac:chgData name="akak640 akak640" userId="61722035dca38430" providerId="LiveId" clId="{7997F487-337C-4131-B13B-1AB5FCE31D72}" dt="2021-03-16T11:10:58.250" v="10554"/>
          <ac:picMkLst>
            <pc:docMk/>
            <pc:sldMk cId="840724388" sldId="281"/>
            <ac:picMk id="3" creationId="{BAFA8F81-13D2-4CE1-8A07-2A9D00C1A65D}"/>
          </ac:picMkLst>
        </pc:picChg>
        <pc:picChg chg="add mod">
          <ac:chgData name="akak640 akak640" userId="61722035dca38430" providerId="LiveId" clId="{7997F487-337C-4131-B13B-1AB5FCE31D72}" dt="2021-03-11T05:46:46.040" v="3363" actId="1076"/>
          <ac:picMkLst>
            <pc:docMk/>
            <pc:sldMk cId="840724388" sldId="281"/>
            <ac:picMk id="4" creationId="{38AEB130-D383-4AF7-B080-C9896A2466D4}"/>
          </ac:picMkLst>
        </pc:picChg>
      </pc:sldChg>
      <pc:sldChg chg="addSp delSp modSp mod modTransition modAnim">
        <pc:chgData name="akak640 akak640" userId="61722035dca38430" providerId="LiveId" clId="{7997F487-337C-4131-B13B-1AB5FCE31D72}" dt="2021-03-16T11:06:49.986" v="10552"/>
        <pc:sldMkLst>
          <pc:docMk/>
          <pc:sldMk cId="2469971432" sldId="282"/>
        </pc:sldMkLst>
        <pc:spChg chg="add mod">
          <ac:chgData name="akak640 akak640" userId="61722035dca38430" providerId="LiveId" clId="{7997F487-337C-4131-B13B-1AB5FCE31D72}" dt="2021-03-16T06:56:52.723" v="10518"/>
          <ac:spMkLst>
            <pc:docMk/>
            <pc:sldMk cId="2469971432" sldId="282"/>
            <ac:spMk id="31" creationId="{532B5E0E-5493-49EB-A11A-B99A179DAF7C}"/>
          </ac:spMkLst>
        </pc:spChg>
        <pc:picChg chg="add mod">
          <ac:chgData name="akak640 akak640" userId="61722035dca38430" providerId="LiveId" clId="{7997F487-337C-4131-B13B-1AB5FCE31D72}" dt="2021-03-16T11:06:49.986" v="10552"/>
          <ac:picMkLst>
            <pc:docMk/>
            <pc:sldMk cId="2469971432" sldId="282"/>
            <ac:picMk id="3" creationId="{0C19FEEA-8F5B-472F-A0E4-8F7E903B2691}"/>
          </ac:picMkLst>
        </pc:picChg>
        <pc:picChg chg="add del mod">
          <ac:chgData name="akak640 akak640" userId="61722035dca38430" providerId="LiveId" clId="{7997F487-337C-4131-B13B-1AB5FCE31D72}" dt="2021-03-16T07:21:49.201" v="10549"/>
          <ac:picMkLst>
            <pc:docMk/>
            <pc:sldMk cId="2469971432" sldId="282"/>
            <ac:picMk id="3" creationId="{56622726-6C51-44ED-A827-A019EC4EAC66}"/>
          </ac:picMkLst>
        </pc:picChg>
      </pc:sldChg>
      <pc:sldChg chg="addSp delSp modSp add mod modNotesTx">
        <pc:chgData name="akak640 akak640" userId="61722035dca38430" providerId="LiveId" clId="{7997F487-337C-4131-B13B-1AB5FCE31D72}" dt="2021-03-11T05:42:53.451" v="3354"/>
        <pc:sldMkLst>
          <pc:docMk/>
          <pc:sldMk cId="1730369893" sldId="283"/>
        </pc:sldMkLst>
        <pc:spChg chg="mod">
          <ac:chgData name="akak640 akak640" userId="61722035dca38430" providerId="LiveId" clId="{7997F487-337C-4131-B13B-1AB5FCE31D72}" dt="2021-03-11T05:15:12.085" v="1548"/>
          <ac:spMkLst>
            <pc:docMk/>
            <pc:sldMk cId="1730369893" sldId="283"/>
            <ac:spMk id="28" creationId="{209EE7DE-17D2-415E-A613-FF659A596415}"/>
          </ac:spMkLst>
        </pc:spChg>
        <pc:spChg chg="add mod">
          <ac:chgData name="akak640 akak640" userId="61722035dca38430" providerId="LiveId" clId="{7997F487-337C-4131-B13B-1AB5FCE31D72}" dt="2021-03-11T05:23:32.359" v="1955" actId="20577"/>
          <ac:spMkLst>
            <pc:docMk/>
            <pc:sldMk cId="1730369893" sldId="283"/>
            <ac:spMk id="29" creationId="{10626BAD-63AB-4863-B64D-F295FC685D6A}"/>
          </ac:spMkLst>
        </pc:spChg>
        <pc:spChg chg="add mod">
          <ac:chgData name="akak640 akak640" userId="61722035dca38430" providerId="LiveId" clId="{7997F487-337C-4131-B13B-1AB5FCE31D72}" dt="2021-03-11T05:24:48.697" v="2271" actId="1076"/>
          <ac:spMkLst>
            <pc:docMk/>
            <pc:sldMk cId="1730369893" sldId="283"/>
            <ac:spMk id="30" creationId="{9C4F239F-1518-4607-9AD5-C8538120436F}"/>
          </ac:spMkLst>
        </pc:spChg>
        <pc:spChg chg="add mod">
          <ac:chgData name="akak640 akak640" userId="61722035dca38430" providerId="LiveId" clId="{7997F487-337C-4131-B13B-1AB5FCE31D72}" dt="2021-03-11T05:26:05.514" v="2460" actId="20577"/>
          <ac:spMkLst>
            <pc:docMk/>
            <pc:sldMk cId="1730369893" sldId="283"/>
            <ac:spMk id="31" creationId="{E5D04273-99A3-4FA0-B418-2172BA1E2447}"/>
          </ac:spMkLst>
        </pc:spChg>
        <pc:picChg chg="del">
          <ac:chgData name="akak640 akak640" userId="61722035dca38430" providerId="LiveId" clId="{7997F487-337C-4131-B13B-1AB5FCE31D72}" dt="2021-03-11T05:14:59.047" v="1533" actId="478"/>
          <ac:picMkLst>
            <pc:docMk/>
            <pc:sldMk cId="1730369893" sldId="283"/>
            <ac:picMk id="2" creationId="{9AD82065-D49D-4AAB-996F-94B39D19C940}"/>
          </ac:picMkLst>
        </pc:picChg>
        <pc:picChg chg="add mod">
          <ac:chgData name="akak640 akak640" userId="61722035dca38430" providerId="LiveId" clId="{7997F487-337C-4131-B13B-1AB5FCE31D72}" dt="2021-03-11T05:23:17.113" v="1903" actId="14100"/>
          <ac:picMkLst>
            <pc:docMk/>
            <pc:sldMk cId="1730369893" sldId="283"/>
            <ac:picMk id="4" creationId="{6A8BB43F-5385-46A6-8677-6F3A5950BC31}"/>
          </ac:picMkLst>
        </pc:picChg>
        <pc:picChg chg="add mod">
          <ac:chgData name="akak640 akak640" userId="61722035dca38430" providerId="LiveId" clId="{7997F487-337C-4131-B13B-1AB5FCE31D72}" dt="2021-03-11T05:23:09.671" v="1901" actId="1076"/>
          <ac:picMkLst>
            <pc:docMk/>
            <pc:sldMk cId="1730369893" sldId="283"/>
            <ac:picMk id="7" creationId="{7A8E1DD1-39B4-4B8B-BBF4-B64CBE8F2605}"/>
          </ac:picMkLst>
        </pc:picChg>
        <pc:picChg chg="add del mod">
          <ac:chgData name="akak640 akak640" userId="61722035dca38430" providerId="LiveId" clId="{7997F487-337C-4131-B13B-1AB5FCE31D72}" dt="2021-03-11T05:18:24.299" v="1553" actId="478"/>
          <ac:picMkLst>
            <pc:docMk/>
            <pc:sldMk cId="1730369893" sldId="283"/>
            <ac:picMk id="1026" creationId="{96E9C702-FA90-4249-893F-EC83AF74EA42}"/>
          </ac:picMkLst>
        </pc:picChg>
      </pc:sldChg>
      <pc:sldChg chg="addSp delSp modSp add mod">
        <pc:chgData name="akak640 akak640" userId="61722035dca38430" providerId="LiveId" clId="{7997F487-337C-4131-B13B-1AB5FCE31D72}" dt="2021-03-16T06:33:10.846" v="10495" actId="1076"/>
        <pc:sldMkLst>
          <pc:docMk/>
          <pc:sldMk cId="2763329018" sldId="290"/>
        </pc:sldMkLst>
        <pc:spChg chg="add mod">
          <ac:chgData name="akak640 akak640" userId="61722035dca38430" providerId="LiveId" clId="{7997F487-337C-4131-B13B-1AB5FCE31D72}" dt="2021-03-11T07:08:01.602" v="5863" actId="1076"/>
          <ac:spMkLst>
            <pc:docMk/>
            <pc:sldMk cId="2763329018" sldId="290"/>
            <ac:spMk id="28" creationId="{533D0E66-3068-4D9C-BF2A-EDE938A8EFA4}"/>
          </ac:spMkLst>
        </pc:spChg>
        <pc:spChg chg="add mod">
          <ac:chgData name="akak640 akak640" userId="61722035dca38430" providerId="LiveId" clId="{7997F487-337C-4131-B13B-1AB5FCE31D72}" dt="2021-03-11T07:04:10.357" v="5796" actId="1076"/>
          <ac:spMkLst>
            <pc:docMk/>
            <pc:sldMk cId="2763329018" sldId="290"/>
            <ac:spMk id="29" creationId="{AC7D8222-649C-454E-8878-8CDFA73029DA}"/>
          </ac:spMkLst>
        </pc:spChg>
        <pc:spChg chg="add mod">
          <ac:chgData name="akak640 akak640" userId="61722035dca38430" providerId="LiveId" clId="{7997F487-337C-4131-B13B-1AB5FCE31D72}" dt="2021-03-11T07:04:00.046" v="5795" actId="1076"/>
          <ac:spMkLst>
            <pc:docMk/>
            <pc:sldMk cId="2763329018" sldId="290"/>
            <ac:spMk id="30" creationId="{00D4D016-F1F5-4636-9224-0F012B5077A9}"/>
          </ac:spMkLst>
        </pc:spChg>
        <pc:spChg chg="add del mod">
          <ac:chgData name="akak640 akak640" userId="61722035dca38430" providerId="LiveId" clId="{7997F487-337C-4131-B13B-1AB5FCE31D72}" dt="2021-03-11T07:09:38.053" v="5909" actId="478"/>
          <ac:spMkLst>
            <pc:docMk/>
            <pc:sldMk cId="2763329018" sldId="290"/>
            <ac:spMk id="31" creationId="{07C5D7C6-E31F-4CD6-9301-D4C026B04DAA}"/>
          </ac:spMkLst>
        </pc:spChg>
        <pc:spChg chg="add mod">
          <ac:chgData name="akak640 akak640" userId="61722035dca38430" providerId="LiveId" clId="{7997F487-337C-4131-B13B-1AB5FCE31D72}" dt="2021-03-11T07:04:37.618" v="5799" actId="1076"/>
          <ac:spMkLst>
            <pc:docMk/>
            <pc:sldMk cId="2763329018" sldId="290"/>
            <ac:spMk id="32" creationId="{F1626321-66A0-4B3A-A242-280CED3121DD}"/>
          </ac:spMkLst>
        </pc:spChg>
        <pc:spChg chg="add mod">
          <ac:chgData name="akak640 akak640" userId="61722035dca38430" providerId="LiveId" clId="{7997F487-337C-4131-B13B-1AB5FCE31D72}" dt="2021-03-11T07:04:29.650" v="5798" actId="1076"/>
          <ac:spMkLst>
            <pc:docMk/>
            <pc:sldMk cId="2763329018" sldId="290"/>
            <ac:spMk id="34" creationId="{705725AB-716B-48AC-B5A2-60EEBF43F510}"/>
          </ac:spMkLst>
        </pc:spChg>
        <pc:spChg chg="add mod">
          <ac:chgData name="akak640 akak640" userId="61722035dca38430" providerId="LiveId" clId="{7997F487-337C-4131-B13B-1AB5FCE31D72}" dt="2021-03-11T07:09:14.107" v="5906" actId="1076"/>
          <ac:spMkLst>
            <pc:docMk/>
            <pc:sldMk cId="2763329018" sldId="290"/>
            <ac:spMk id="35" creationId="{80416CC5-A5E3-4E94-A314-00F28EDB604B}"/>
          </ac:spMkLst>
        </pc:spChg>
        <pc:spChg chg="add mod">
          <ac:chgData name="akak640 akak640" userId="61722035dca38430" providerId="LiveId" clId="{7997F487-337C-4131-B13B-1AB5FCE31D72}" dt="2021-03-11T07:05:36.451" v="5818"/>
          <ac:spMkLst>
            <pc:docMk/>
            <pc:sldMk cId="2763329018" sldId="290"/>
            <ac:spMk id="36" creationId="{917D0524-7B5E-4187-B0B2-2DF04200BC41}"/>
          </ac:spMkLst>
        </pc:spChg>
        <pc:spChg chg="add mod">
          <ac:chgData name="akak640 akak640" userId="61722035dca38430" providerId="LiveId" clId="{7997F487-337C-4131-B13B-1AB5FCE31D72}" dt="2021-03-11T07:05:49.667" v="5822" actId="14100"/>
          <ac:spMkLst>
            <pc:docMk/>
            <pc:sldMk cId="2763329018" sldId="290"/>
            <ac:spMk id="37" creationId="{F1818E7B-5225-4A39-B3B5-F323E090964D}"/>
          </ac:spMkLst>
        </pc:spChg>
        <pc:spChg chg="add mod">
          <ac:chgData name="akak640 akak640" userId="61722035dca38430" providerId="LiveId" clId="{7997F487-337C-4131-B13B-1AB5FCE31D72}" dt="2021-03-11T07:09:19.230" v="5907" actId="1076"/>
          <ac:spMkLst>
            <pc:docMk/>
            <pc:sldMk cId="2763329018" sldId="290"/>
            <ac:spMk id="38" creationId="{461E9213-6ACF-4132-AECC-DDFD5E46A18C}"/>
          </ac:spMkLst>
        </pc:spChg>
        <pc:spChg chg="add mod">
          <ac:chgData name="akak640 akak640" userId="61722035dca38430" providerId="LiveId" clId="{7997F487-337C-4131-B13B-1AB5FCE31D72}" dt="2021-03-11T07:07:04.054" v="5845" actId="1076"/>
          <ac:spMkLst>
            <pc:docMk/>
            <pc:sldMk cId="2763329018" sldId="290"/>
            <ac:spMk id="45" creationId="{722096CF-36DE-43D7-981F-9E7627FA8D06}"/>
          </ac:spMkLst>
        </pc:spChg>
        <pc:spChg chg="add mod">
          <ac:chgData name="akak640 akak640" userId="61722035dca38430" providerId="LiveId" clId="{7997F487-337C-4131-B13B-1AB5FCE31D72}" dt="2021-03-16T06:33:10.846" v="10495" actId="1076"/>
          <ac:spMkLst>
            <pc:docMk/>
            <pc:sldMk cId="2763329018" sldId="290"/>
            <ac:spMk id="48" creationId="{472715AC-E15D-445D-9274-139B94658D79}"/>
          </ac:spMkLst>
        </pc:spChg>
        <pc:spChg chg="add mod">
          <ac:chgData name="akak640 akak640" userId="61722035dca38430" providerId="LiveId" clId="{7997F487-337C-4131-B13B-1AB5FCE31D72}" dt="2021-03-11T07:06:45.267" v="5842" actId="1076"/>
          <ac:spMkLst>
            <pc:docMk/>
            <pc:sldMk cId="2763329018" sldId="290"/>
            <ac:spMk id="61" creationId="{B263FA19-2E9C-42A9-A6AA-2B841E83FB0A}"/>
          </ac:spMkLst>
        </pc:spChg>
        <pc:spChg chg="add mod">
          <ac:chgData name="akak640 akak640" userId="61722035dca38430" providerId="LiveId" clId="{7997F487-337C-4131-B13B-1AB5FCE31D72}" dt="2021-03-11T07:08:53.869" v="5904"/>
          <ac:spMkLst>
            <pc:docMk/>
            <pc:sldMk cId="2763329018" sldId="290"/>
            <ac:spMk id="83" creationId="{44D6750F-7320-4908-B7B8-76E50B436095}"/>
          </ac:spMkLst>
        </pc:spChg>
        <pc:cxnChg chg="add mod">
          <ac:chgData name="akak640 akak640" userId="61722035dca38430" providerId="LiveId" clId="{7997F487-337C-4131-B13B-1AB5FCE31D72}" dt="2021-03-11T07:04:29.650" v="5798" actId="1076"/>
          <ac:cxnSpMkLst>
            <pc:docMk/>
            <pc:sldMk cId="2763329018" sldId="290"/>
            <ac:cxnSpMk id="33" creationId="{75D73CAD-3096-4782-BCC4-EC7F3832EC80}"/>
          </ac:cxnSpMkLst>
        </pc:cxnChg>
        <pc:cxnChg chg="add del mod">
          <ac:chgData name="akak640 akak640" userId="61722035dca38430" providerId="LiveId" clId="{7997F487-337C-4131-B13B-1AB5FCE31D72}" dt="2021-03-11T07:07:25.220" v="5849" actId="478"/>
          <ac:cxnSpMkLst>
            <pc:docMk/>
            <pc:sldMk cId="2763329018" sldId="290"/>
            <ac:cxnSpMk id="40" creationId="{E7B231B7-96A7-4981-A45F-1693FBC982B0}"/>
          </ac:cxnSpMkLst>
        </pc:cxnChg>
        <pc:cxnChg chg="add mod">
          <ac:chgData name="akak640 akak640" userId="61722035dca38430" providerId="LiveId" clId="{7997F487-337C-4131-B13B-1AB5FCE31D72}" dt="2021-03-11T07:06:48.118" v="5843" actId="14100"/>
          <ac:cxnSpMkLst>
            <pc:docMk/>
            <pc:sldMk cId="2763329018" sldId="290"/>
            <ac:cxnSpMk id="41" creationId="{D8D1CCDF-66EE-4A1E-80CE-41479605D1B1}"/>
          </ac:cxnSpMkLst>
        </pc:cxnChg>
        <pc:cxnChg chg="add mod">
          <ac:chgData name="akak640 akak640" userId="61722035dca38430" providerId="LiveId" clId="{7997F487-337C-4131-B13B-1AB5FCE31D72}" dt="2021-03-11T07:06:18.778" v="5827" actId="14100"/>
          <ac:cxnSpMkLst>
            <pc:docMk/>
            <pc:sldMk cId="2763329018" sldId="290"/>
            <ac:cxnSpMk id="42" creationId="{31532C15-1069-4072-887B-26D72894E4F6}"/>
          </ac:cxnSpMkLst>
        </pc:cxnChg>
        <pc:cxnChg chg="add mod">
          <ac:chgData name="akak640 akak640" userId="61722035dca38430" providerId="LiveId" clId="{7997F487-337C-4131-B13B-1AB5FCE31D72}" dt="2021-03-11T07:06:15.451" v="5826" actId="14100"/>
          <ac:cxnSpMkLst>
            <pc:docMk/>
            <pc:sldMk cId="2763329018" sldId="290"/>
            <ac:cxnSpMk id="43" creationId="{4001B690-5370-4B12-BF11-DBADDB62A46C}"/>
          </ac:cxnSpMkLst>
        </pc:cxnChg>
        <pc:cxnChg chg="add mod">
          <ac:chgData name="akak640 akak640" userId="61722035dca38430" providerId="LiveId" clId="{7997F487-337C-4131-B13B-1AB5FCE31D72}" dt="2021-03-11T07:06:12.680" v="5825" actId="14100"/>
          <ac:cxnSpMkLst>
            <pc:docMk/>
            <pc:sldMk cId="2763329018" sldId="290"/>
            <ac:cxnSpMk id="44" creationId="{C14D06D6-B187-4D59-9893-01B6702C3D85}"/>
          </ac:cxnSpMkLst>
        </pc:cxnChg>
        <pc:cxnChg chg="add mod">
          <ac:chgData name="akak640 akak640" userId="61722035dca38430" providerId="LiveId" clId="{7997F487-337C-4131-B13B-1AB5FCE31D72}" dt="2021-03-11T07:09:19.230" v="5907" actId="1076"/>
          <ac:cxnSpMkLst>
            <pc:docMk/>
            <pc:sldMk cId="2763329018" sldId="290"/>
            <ac:cxnSpMk id="46" creationId="{CD8D7B81-AD6B-4A15-A9F0-6EFBEBFCA505}"/>
          </ac:cxnSpMkLst>
        </pc:cxnChg>
        <pc:cxnChg chg="add mod">
          <ac:chgData name="akak640 akak640" userId="61722035dca38430" providerId="LiveId" clId="{7997F487-337C-4131-B13B-1AB5FCE31D72}" dt="2021-03-11T07:07:04.054" v="5845" actId="1076"/>
          <ac:cxnSpMkLst>
            <pc:docMk/>
            <pc:sldMk cId="2763329018" sldId="290"/>
            <ac:cxnSpMk id="47" creationId="{A3EB3DF2-B0EE-4145-B5C3-E931C5E54C64}"/>
          </ac:cxnSpMkLst>
        </pc:cxnChg>
        <pc:cxnChg chg="add mod">
          <ac:chgData name="akak640 akak640" userId="61722035dca38430" providerId="LiveId" clId="{7997F487-337C-4131-B13B-1AB5FCE31D72}" dt="2021-03-11T07:09:19.230" v="5907" actId="1076"/>
          <ac:cxnSpMkLst>
            <pc:docMk/>
            <pc:sldMk cId="2763329018" sldId="290"/>
            <ac:cxnSpMk id="77" creationId="{E1EE2141-A9AC-4A6E-92AA-22C5F7CE075B}"/>
          </ac:cxnSpMkLst>
        </pc:cxnChg>
        <pc:cxnChg chg="add mod">
          <ac:chgData name="akak640 akak640" userId="61722035dca38430" providerId="LiveId" clId="{7997F487-337C-4131-B13B-1AB5FCE31D72}" dt="2021-03-11T07:09:14.107" v="5906" actId="1076"/>
          <ac:cxnSpMkLst>
            <pc:docMk/>
            <pc:sldMk cId="2763329018" sldId="290"/>
            <ac:cxnSpMk id="80" creationId="{89033200-0660-4D6E-9468-8FA4E5EA27F3}"/>
          </ac:cxnSpMkLst>
        </pc:cxnChg>
      </pc:sldChg>
      <pc:sldChg chg="modSp mod">
        <pc:chgData name="akak640 akak640" userId="61722035dca38430" providerId="LiveId" clId="{7997F487-337C-4131-B13B-1AB5FCE31D72}" dt="2021-03-16T06:55:44.888" v="10499" actId="1076"/>
        <pc:sldMkLst>
          <pc:docMk/>
          <pc:sldMk cId="4286265624" sldId="291"/>
        </pc:sldMkLst>
        <pc:spChg chg="mod">
          <ac:chgData name="akak640 akak640" userId="61722035dca38430" providerId="LiveId" clId="{7997F487-337C-4131-B13B-1AB5FCE31D72}" dt="2021-03-16T06:55:44.888" v="10499" actId="1076"/>
          <ac:spMkLst>
            <pc:docMk/>
            <pc:sldMk cId="4286265624" sldId="291"/>
            <ac:spMk id="28" creationId="{209EE7DE-17D2-415E-A613-FF659A596415}"/>
          </ac:spMkLst>
        </pc:spChg>
      </pc:sldChg>
      <pc:sldChg chg="modSp mod">
        <pc:chgData name="akak640 akak640" userId="61722035dca38430" providerId="LiveId" clId="{7997F487-337C-4131-B13B-1AB5FCE31D72}" dt="2021-03-13T03:08:16.281" v="6209" actId="1076"/>
        <pc:sldMkLst>
          <pc:docMk/>
          <pc:sldMk cId="1897295759" sldId="292"/>
        </pc:sldMkLst>
        <pc:inkChg chg="mod">
          <ac:chgData name="akak640 akak640" userId="61722035dca38430" providerId="LiveId" clId="{7997F487-337C-4131-B13B-1AB5FCE31D72}" dt="2021-03-13T03:08:16.281" v="6209" actId="1076"/>
          <ac:inkMkLst>
            <pc:docMk/>
            <pc:sldMk cId="1897295759" sldId="292"/>
            <ac:inkMk id="16" creationId="{029CF269-49A5-4688-BDB7-8EB9CFD21C89}"/>
          </ac:inkMkLst>
        </pc:inkChg>
      </pc:sldChg>
      <pc:sldChg chg="modSp mod">
        <pc:chgData name="akak640 akak640" userId="61722035dca38430" providerId="LiveId" clId="{7997F487-337C-4131-B13B-1AB5FCE31D72}" dt="2021-03-13T06:19:56.009" v="9935" actId="1076"/>
        <pc:sldMkLst>
          <pc:docMk/>
          <pc:sldMk cId="2631639755" sldId="294"/>
        </pc:sldMkLst>
        <pc:picChg chg="mod">
          <ac:chgData name="akak640 akak640" userId="61722035dca38430" providerId="LiveId" clId="{7997F487-337C-4131-B13B-1AB5FCE31D72}" dt="2021-03-13T06:19:56.009" v="9935" actId="1076"/>
          <ac:picMkLst>
            <pc:docMk/>
            <pc:sldMk cId="2631639755" sldId="294"/>
            <ac:picMk id="4" creationId="{3361141E-1A7D-426B-9B87-A04E5C5FAFA8}"/>
          </ac:picMkLst>
        </pc:picChg>
      </pc:sldChg>
      <pc:sldChg chg="addSp modSp mod">
        <pc:chgData name="akak640 akak640" userId="61722035dca38430" providerId="LiveId" clId="{7997F487-337C-4131-B13B-1AB5FCE31D72}" dt="2021-03-13T06:22:14.417" v="10065"/>
        <pc:sldMkLst>
          <pc:docMk/>
          <pc:sldMk cId="1742950482" sldId="295"/>
        </pc:sldMkLst>
        <pc:spChg chg="add mod">
          <ac:chgData name="akak640 akak640" userId="61722035dca38430" providerId="LiveId" clId="{7997F487-337C-4131-B13B-1AB5FCE31D72}" dt="2021-03-13T06:12:08.711" v="9902" actId="571"/>
          <ac:spMkLst>
            <pc:docMk/>
            <pc:sldMk cId="1742950482" sldId="295"/>
            <ac:spMk id="47" creationId="{5511FCF0-F308-4C50-A41C-0AADFDF3CAF8}"/>
          </ac:spMkLst>
        </pc:spChg>
        <pc:spChg chg="mod">
          <ac:chgData name="akak640 akak640" userId="61722035dca38430" providerId="LiveId" clId="{7997F487-337C-4131-B13B-1AB5FCE31D72}" dt="2021-03-13T06:10:14.905" v="9898" actId="1076"/>
          <ac:spMkLst>
            <pc:docMk/>
            <pc:sldMk cId="1742950482" sldId="295"/>
            <ac:spMk id="86" creationId="{9AEB8B13-ACFA-425F-9E00-CE3A0E8C967D}"/>
          </ac:spMkLst>
        </pc:spChg>
        <pc:spChg chg="mod">
          <ac:chgData name="akak640 akak640" userId="61722035dca38430" providerId="LiveId" clId="{7997F487-337C-4131-B13B-1AB5FCE31D72}" dt="2021-03-13T06:22:14.417" v="10065"/>
          <ac:spMkLst>
            <pc:docMk/>
            <pc:sldMk cId="1742950482" sldId="295"/>
            <ac:spMk id="88" creationId="{358FFD60-DC15-42B5-9E44-7A0DE6E5066C}"/>
          </ac:spMkLst>
        </pc:spChg>
        <pc:grpChg chg="mod">
          <ac:chgData name="akak640 akak640" userId="61722035dca38430" providerId="LiveId" clId="{7997F487-337C-4131-B13B-1AB5FCE31D72}" dt="2021-03-13T06:20:06.247" v="9937" actId="1076"/>
          <ac:grpSpMkLst>
            <pc:docMk/>
            <pc:sldMk cId="1742950482" sldId="295"/>
            <ac:grpSpMk id="50" creationId="{E4CF093F-3E30-411E-A489-84E012D4EB33}"/>
          </ac:grpSpMkLst>
        </pc:grpChg>
        <pc:picChg chg="mod">
          <ac:chgData name="akak640 akak640" userId="61722035dca38430" providerId="LiveId" clId="{7997F487-337C-4131-B13B-1AB5FCE31D72}" dt="2021-03-13T06:10:37.955" v="9900" actId="1076"/>
          <ac:picMkLst>
            <pc:docMk/>
            <pc:sldMk cId="1742950482" sldId="295"/>
            <ac:picMk id="9" creationId="{726B2C45-6270-4DEA-955F-C1188694F113}"/>
          </ac:picMkLst>
        </pc:picChg>
      </pc:sldChg>
      <pc:sldChg chg="addSp delSp modSp mod">
        <pc:chgData name="akak640 akak640" userId="61722035dca38430" providerId="LiveId" clId="{7997F487-337C-4131-B13B-1AB5FCE31D72}" dt="2021-03-13T05:47:53.592" v="9723" actId="20577"/>
        <pc:sldMkLst>
          <pc:docMk/>
          <pc:sldMk cId="4138103796" sldId="297"/>
        </pc:sldMkLst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" creationId="{5F0A695E-3528-4198-ACD1-B03B5446B1F6}"/>
          </ac:spMkLst>
        </pc:spChg>
        <pc:spChg chg="mod">
          <ac:chgData name="akak640 akak640" userId="61722035dca38430" providerId="LiveId" clId="{7997F487-337C-4131-B13B-1AB5FCE31D72}" dt="2021-03-13T05:37:08.843" v="8992" actId="20577"/>
          <ac:spMkLst>
            <pc:docMk/>
            <pc:sldMk cId="4138103796" sldId="297"/>
            <ac:spMk id="28" creationId="{F240D309-B616-49FE-92EE-13A091A6A232}"/>
          </ac:spMkLst>
        </pc:spChg>
        <pc:spChg chg="add mod">
          <ac:chgData name="akak640 akak640" userId="61722035dca38430" providerId="LiveId" clId="{7997F487-337C-4131-B13B-1AB5FCE31D72}" dt="2021-03-13T05:47:53.592" v="9723" actId="20577"/>
          <ac:spMkLst>
            <pc:docMk/>
            <pc:sldMk cId="4138103796" sldId="297"/>
            <ac:spMk id="30" creationId="{EB5DBD94-A6AA-4CA5-B63C-39342E91AD36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1" creationId="{212675E3-5CE8-474F-B758-D2AA12AD1DA1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2" creationId="{47FAF587-E29B-47AC-BD2F-BB3DEBAD5A89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3" creationId="{26418839-F7A3-482A-8887-7E22C659A548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4" creationId="{166D08A7-34E3-42B0-931D-EBBAEE32EA72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5" creationId="{B83B489F-C437-4123-9228-2E6E0FCF67DF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6" creationId="{76FD528B-2AE8-4B7B-AB20-BF1138829D95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7" creationId="{9DC84BB6-29AA-43DD-9503-045C124D6564}"/>
          </ac:spMkLst>
        </pc:spChg>
        <pc:picChg chg="del mod">
          <ac:chgData name="akak640 akak640" userId="61722035dca38430" providerId="LiveId" clId="{7997F487-337C-4131-B13B-1AB5FCE31D72}" dt="2021-03-13T05:46:33.905" v="9705" actId="478"/>
          <ac:picMkLst>
            <pc:docMk/>
            <pc:sldMk cId="4138103796" sldId="297"/>
            <ac:picMk id="29" creationId="{813369E1-FEBC-4575-9D44-6CB41BE329DC}"/>
          </ac:picMkLst>
        </pc:picChg>
      </pc:sldChg>
      <pc:sldChg chg="addSp delSp modSp add mod">
        <pc:chgData name="akak640 akak640" userId="61722035dca38430" providerId="LiveId" clId="{7997F487-337C-4131-B13B-1AB5FCE31D72}" dt="2021-03-16T11:23:14.127" v="10557"/>
        <pc:sldMkLst>
          <pc:docMk/>
          <pc:sldMk cId="2015833282" sldId="298"/>
        </pc:sldMkLst>
        <pc:spChg chg="del">
          <ac:chgData name="akak640 akak640" userId="61722035dca38430" providerId="LiveId" clId="{7997F487-337C-4131-B13B-1AB5FCE31D72}" dt="2021-03-11T07:10:14.998" v="5939" actId="478"/>
          <ac:spMkLst>
            <pc:docMk/>
            <pc:sldMk cId="2015833282" sldId="298"/>
            <ac:spMk id="29" creationId="{AC7D8222-649C-454E-8878-8CDFA73029DA}"/>
          </ac:spMkLst>
        </pc:spChg>
        <pc:spChg chg="mod">
          <ac:chgData name="akak640 akak640" userId="61722035dca38430" providerId="LiveId" clId="{7997F487-337C-4131-B13B-1AB5FCE31D72}" dt="2021-03-11T07:10:36.649" v="5948" actId="1076"/>
          <ac:spMkLst>
            <pc:docMk/>
            <pc:sldMk cId="2015833282" sldId="298"/>
            <ac:spMk id="32" creationId="{F1626321-66A0-4B3A-A242-280CED3121DD}"/>
          </ac:spMkLst>
        </pc:spChg>
        <pc:spChg chg="del">
          <ac:chgData name="akak640 akak640" userId="61722035dca38430" providerId="LiveId" clId="{7997F487-337C-4131-B13B-1AB5FCE31D72}" dt="2021-03-11T07:10:18.265" v="5940" actId="478"/>
          <ac:spMkLst>
            <pc:docMk/>
            <pc:sldMk cId="2015833282" sldId="298"/>
            <ac:spMk id="34" creationId="{705725AB-716B-48AC-B5A2-60EEBF43F510}"/>
          </ac:spMkLst>
        </pc:spChg>
        <pc:spChg chg="add mod">
          <ac:chgData name="akak640 akak640" userId="61722035dca38430" providerId="LiveId" clId="{7997F487-337C-4131-B13B-1AB5FCE31D72}" dt="2021-03-16T06:57:31.102" v="10537"/>
          <ac:spMkLst>
            <pc:docMk/>
            <pc:sldMk cId="2015833282" sldId="298"/>
            <ac:spMk id="36" creationId="{147C4C88-627A-4D7E-AAF4-785B6D11CAEC}"/>
          </ac:spMkLst>
        </pc:spChg>
        <pc:spChg chg="del">
          <ac:chgData name="akak640 akak640" userId="61722035dca38430" providerId="LiveId" clId="{7997F487-337C-4131-B13B-1AB5FCE31D72}" dt="2021-03-11T07:10:20.209" v="5942" actId="478"/>
          <ac:spMkLst>
            <pc:docMk/>
            <pc:sldMk cId="2015833282" sldId="298"/>
            <ac:spMk id="36" creationId="{917D0524-7B5E-4187-B0B2-2DF04200BC41}"/>
          </ac:spMkLst>
        </pc:spChg>
        <pc:spChg chg="del">
          <ac:chgData name="akak640 akak640" userId="61722035dca38430" providerId="LiveId" clId="{7997F487-337C-4131-B13B-1AB5FCE31D72}" dt="2021-03-11T07:10:29.874" v="5947" actId="478"/>
          <ac:spMkLst>
            <pc:docMk/>
            <pc:sldMk cId="2015833282" sldId="298"/>
            <ac:spMk id="37" creationId="{F1818E7B-5225-4A39-B3B5-F323E090964D}"/>
          </ac:spMkLst>
        </pc:spChg>
        <pc:spChg chg="mod">
          <ac:chgData name="akak640 akak640" userId="61722035dca38430" providerId="LiveId" clId="{7997F487-337C-4131-B13B-1AB5FCE31D72}" dt="2021-03-11T07:09:54.794" v="5926"/>
          <ac:spMkLst>
            <pc:docMk/>
            <pc:sldMk cId="2015833282" sldId="298"/>
            <ac:spMk id="48" creationId="{472715AC-E15D-445D-9274-139B94658D79}"/>
          </ac:spMkLst>
        </pc:spChg>
        <pc:spChg chg="add mod">
          <ac:chgData name="akak640 akak640" userId="61722035dca38430" providerId="LiveId" clId="{7997F487-337C-4131-B13B-1AB5FCE31D72}" dt="2021-03-11T07:11:43.216" v="6105" actId="20577"/>
          <ac:spMkLst>
            <pc:docMk/>
            <pc:sldMk cId="2015833282" sldId="298"/>
            <ac:spMk id="49" creationId="{1C6C6D36-0C0F-4453-B18B-A98AAA5F58E5}"/>
          </ac:spMkLst>
        </pc:spChg>
        <pc:spChg chg="add mod">
          <ac:chgData name="akak640 akak640" userId="61722035dca38430" providerId="LiveId" clId="{7997F487-337C-4131-B13B-1AB5FCE31D72}" dt="2021-03-11T07:13:18.201" v="6199"/>
          <ac:spMkLst>
            <pc:docMk/>
            <pc:sldMk cId="2015833282" sldId="298"/>
            <ac:spMk id="52" creationId="{6CDAA94C-B73F-4892-B3A2-57BC20D6580F}"/>
          </ac:spMkLst>
        </pc:spChg>
        <pc:picChg chg="add mod">
          <ac:chgData name="akak640 akak640" userId="61722035dca38430" providerId="LiveId" clId="{7997F487-337C-4131-B13B-1AB5FCE31D72}" dt="2021-03-16T11:23:14.127" v="10557"/>
          <ac:picMkLst>
            <pc:docMk/>
            <pc:sldMk cId="2015833282" sldId="298"/>
            <ac:picMk id="2" creationId="{8768513B-F35A-4000-B965-FA82BE2DA75E}"/>
          </ac:picMkLst>
        </pc:picChg>
        <pc:cxnChg chg="del mod">
          <ac:chgData name="akak640 akak640" userId="61722035dca38430" providerId="LiveId" clId="{7997F487-337C-4131-B13B-1AB5FCE31D72}" dt="2021-03-11T07:10:18.808" v="5941" actId="478"/>
          <ac:cxnSpMkLst>
            <pc:docMk/>
            <pc:sldMk cId="2015833282" sldId="298"/>
            <ac:cxnSpMk id="33" creationId="{75D73CAD-3096-4782-BCC4-EC7F3832EC80}"/>
          </ac:cxnSpMkLst>
        </pc:cxnChg>
        <pc:cxnChg chg="del mod">
          <ac:chgData name="akak640 akak640" userId="61722035dca38430" providerId="LiveId" clId="{7997F487-337C-4131-B13B-1AB5FCE31D72}" dt="2021-03-11T07:10:25.249" v="5946" actId="478"/>
          <ac:cxnSpMkLst>
            <pc:docMk/>
            <pc:sldMk cId="2015833282" sldId="298"/>
            <ac:cxnSpMk id="41" creationId="{D8D1CCDF-66EE-4A1E-80CE-41479605D1B1}"/>
          </ac:cxnSpMkLst>
        </pc:cxnChg>
        <pc:cxnChg chg="del mod">
          <ac:chgData name="akak640 akak640" userId="61722035dca38430" providerId="LiveId" clId="{7997F487-337C-4131-B13B-1AB5FCE31D72}" dt="2021-03-11T07:10:21.432" v="5943" actId="478"/>
          <ac:cxnSpMkLst>
            <pc:docMk/>
            <pc:sldMk cId="2015833282" sldId="298"/>
            <ac:cxnSpMk id="42" creationId="{31532C15-1069-4072-887B-26D72894E4F6}"/>
          </ac:cxnSpMkLst>
        </pc:cxnChg>
        <pc:cxnChg chg="del mod">
          <ac:chgData name="akak640 akak640" userId="61722035dca38430" providerId="LiveId" clId="{7997F487-337C-4131-B13B-1AB5FCE31D72}" dt="2021-03-11T07:10:21.943" v="5944" actId="478"/>
          <ac:cxnSpMkLst>
            <pc:docMk/>
            <pc:sldMk cId="2015833282" sldId="298"/>
            <ac:cxnSpMk id="43" creationId="{4001B690-5370-4B12-BF11-DBADDB62A46C}"/>
          </ac:cxnSpMkLst>
        </pc:cxnChg>
        <pc:cxnChg chg="del mod">
          <ac:chgData name="akak640 akak640" userId="61722035dca38430" providerId="LiveId" clId="{7997F487-337C-4131-B13B-1AB5FCE31D72}" dt="2021-03-11T07:10:24.304" v="5945" actId="478"/>
          <ac:cxnSpMkLst>
            <pc:docMk/>
            <pc:sldMk cId="2015833282" sldId="298"/>
            <ac:cxnSpMk id="44" creationId="{C14D06D6-B187-4D59-9893-01B6702C3D85}"/>
          </ac:cxnSpMkLst>
        </pc:cxnChg>
        <pc:cxnChg chg="add mod">
          <ac:chgData name="akak640 akak640" userId="61722035dca38430" providerId="LiveId" clId="{7997F487-337C-4131-B13B-1AB5FCE31D72}" dt="2021-03-11T07:12:21.018" v="6109" actId="14100"/>
          <ac:cxnSpMkLst>
            <pc:docMk/>
            <pc:sldMk cId="2015833282" sldId="298"/>
            <ac:cxnSpMk id="50" creationId="{D445C70E-AC45-438F-8BDC-16D41C78F479}"/>
          </ac:cxnSpMkLst>
        </pc:cxnChg>
        <pc:cxnChg chg="add mod">
          <ac:chgData name="akak640 akak640" userId="61722035dca38430" providerId="LiveId" clId="{7997F487-337C-4131-B13B-1AB5FCE31D72}" dt="2021-03-11T07:12:22.677" v="6110" actId="14100"/>
          <ac:cxnSpMkLst>
            <pc:docMk/>
            <pc:sldMk cId="2015833282" sldId="298"/>
            <ac:cxnSpMk id="51" creationId="{07C6CE3E-6BAB-4681-B1C8-D2E822E0F3A9}"/>
          </ac:cxnSpMkLst>
        </pc:cxnChg>
        <pc:cxnChg chg="add mod">
          <ac:chgData name="akak640 akak640" userId="61722035dca38430" providerId="LiveId" clId="{7997F487-337C-4131-B13B-1AB5FCE31D72}" dt="2021-03-11T07:13:24.433" v="6202" actId="14100"/>
          <ac:cxnSpMkLst>
            <pc:docMk/>
            <pc:sldMk cId="2015833282" sldId="298"/>
            <ac:cxnSpMk id="53" creationId="{59787998-A5A7-4F83-8496-150D0BF914B2}"/>
          </ac:cxnSpMkLst>
        </pc:cxnChg>
        <pc:cxnChg chg="add mod">
          <ac:chgData name="akak640 akak640" userId="61722035dca38430" providerId="LiveId" clId="{7997F487-337C-4131-B13B-1AB5FCE31D72}" dt="2021-03-11T07:13:30.051" v="6205" actId="14100"/>
          <ac:cxnSpMkLst>
            <pc:docMk/>
            <pc:sldMk cId="2015833282" sldId="298"/>
            <ac:cxnSpMk id="55" creationId="{F8CC7FFA-EB67-48A5-BFEA-8A9F4190C9B3}"/>
          </ac:cxnSpMkLst>
        </pc:cxnChg>
      </pc:sldChg>
      <pc:sldChg chg="addSp modSp">
        <pc:chgData name="akak640 akak640" userId="61722035dca38430" providerId="LiveId" clId="{7997F487-337C-4131-B13B-1AB5FCE31D72}" dt="2021-03-16T11:11:50.060" v="10555"/>
        <pc:sldMkLst>
          <pc:docMk/>
          <pc:sldMk cId="1423815955" sldId="299"/>
        </pc:sldMkLst>
        <pc:spChg chg="add mod">
          <ac:chgData name="akak640 akak640" userId="61722035dca38430" providerId="LiveId" clId="{7997F487-337C-4131-B13B-1AB5FCE31D72}" dt="2021-03-16T06:57:18.886" v="10535"/>
          <ac:spMkLst>
            <pc:docMk/>
            <pc:sldMk cId="1423815955" sldId="299"/>
            <ac:spMk id="29" creationId="{A4BAD340-8D9A-4D5E-88C5-A66328478CFD}"/>
          </ac:spMkLst>
        </pc:spChg>
        <pc:picChg chg="add mod">
          <ac:chgData name="akak640 akak640" userId="61722035dca38430" providerId="LiveId" clId="{7997F487-337C-4131-B13B-1AB5FCE31D72}" dt="2021-03-16T11:11:50.060" v="10555"/>
          <ac:picMkLst>
            <pc:docMk/>
            <pc:sldMk cId="1423815955" sldId="299"/>
            <ac:picMk id="2" creationId="{3BAF5A41-498A-4036-AA9A-B8522E757D21}"/>
          </ac:picMkLst>
        </pc:picChg>
      </pc:sldChg>
      <pc:sldChg chg="addSp delSp modSp add mod ord">
        <pc:chgData name="akak640 akak640" userId="61722035dca38430" providerId="LiveId" clId="{7997F487-337C-4131-B13B-1AB5FCE31D72}" dt="2021-03-16T11:20:37.998" v="10556"/>
        <pc:sldMkLst>
          <pc:docMk/>
          <pc:sldMk cId="3269515871" sldId="300"/>
        </pc:sldMkLst>
        <pc:spChg chg="add mod">
          <ac:chgData name="akak640 akak640" userId="61722035dca38430" providerId="LiveId" clId="{7997F487-337C-4131-B13B-1AB5FCE31D72}" dt="2021-03-16T06:57:25.013" v="10536"/>
          <ac:spMkLst>
            <pc:docMk/>
            <pc:sldMk cId="3269515871" sldId="300"/>
            <ac:spMk id="28" creationId="{009875F1-28CF-4E75-A586-C4C0964EA160}"/>
          </ac:spMkLst>
        </pc:spChg>
        <pc:spChg chg="del">
          <ac:chgData name="akak640 akak640" userId="61722035dca38430" providerId="LiveId" clId="{7997F487-337C-4131-B13B-1AB5FCE31D72}" dt="2021-03-13T03:39:54.325" v="6260" actId="478"/>
          <ac:spMkLst>
            <pc:docMk/>
            <pc:sldMk cId="3269515871" sldId="300"/>
            <ac:spMk id="28" creationId="{533D0E66-3068-4D9C-BF2A-EDE938A8EFA4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30" creationId="{00D4D016-F1F5-4636-9224-0F012B5077A9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32" creationId="{F1626321-66A0-4B3A-A242-280CED3121DD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35" creationId="{80416CC5-A5E3-4E94-A314-00F28EDB604B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38" creationId="{461E9213-6ACF-4132-AECC-DDFD5E46A18C}"/>
          </ac:spMkLst>
        </pc:spChg>
        <pc:spChg chg="add del mod">
          <ac:chgData name="akak640 akak640" userId="61722035dca38430" providerId="LiveId" clId="{7997F487-337C-4131-B13B-1AB5FCE31D72}" dt="2021-03-13T04:06:37.636" v="7426" actId="478"/>
          <ac:spMkLst>
            <pc:docMk/>
            <pc:sldMk cId="3269515871" sldId="300"/>
            <ac:spMk id="40" creationId="{A19AC6D2-7497-440A-82C8-D7A56F2A38AD}"/>
          </ac:spMkLst>
        </pc:spChg>
        <pc:spChg chg="add del mod">
          <ac:chgData name="akak640 akak640" userId="61722035dca38430" providerId="LiveId" clId="{7997F487-337C-4131-B13B-1AB5FCE31D72}" dt="2021-03-13T03:42:45.158" v="6330" actId="478"/>
          <ac:spMkLst>
            <pc:docMk/>
            <pc:sldMk cId="3269515871" sldId="300"/>
            <ac:spMk id="41" creationId="{1352149E-1CA0-46B1-8D51-7DF07AFC5A77}"/>
          </ac:spMkLst>
        </pc:spChg>
        <pc:spChg chg="add mod ord">
          <ac:chgData name="akak640 akak640" userId="61722035dca38430" providerId="LiveId" clId="{7997F487-337C-4131-B13B-1AB5FCE31D72}" dt="2021-03-16T07:02:49.203" v="10543" actId="1076"/>
          <ac:spMkLst>
            <pc:docMk/>
            <pc:sldMk cId="3269515871" sldId="300"/>
            <ac:spMk id="44" creationId="{73E68D04-4ED9-42A3-92B7-34F58E5795DF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45" creationId="{722096CF-36DE-43D7-981F-9E7627FA8D06}"/>
          </ac:spMkLst>
        </pc:spChg>
        <pc:spChg chg="mod">
          <ac:chgData name="akak640 akak640" userId="61722035dca38430" providerId="LiveId" clId="{7997F487-337C-4131-B13B-1AB5FCE31D72}" dt="2021-03-13T06:49:52.884" v="10190" actId="20577"/>
          <ac:spMkLst>
            <pc:docMk/>
            <pc:sldMk cId="3269515871" sldId="300"/>
            <ac:spMk id="48" creationId="{472715AC-E15D-445D-9274-139B94658D79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49" creationId="{1C6C6D36-0C0F-4453-B18B-A98AAA5F58E5}"/>
          </ac:spMkLst>
        </pc:spChg>
        <pc:spChg chg="del">
          <ac:chgData name="akak640 akak640" userId="61722035dca38430" providerId="LiveId" clId="{7997F487-337C-4131-B13B-1AB5FCE31D72}" dt="2021-03-13T03:31:13.454" v="6216" actId="478"/>
          <ac:spMkLst>
            <pc:docMk/>
            <pc:sldMk cId="3269515871" sldId="300"/>
            <ac:spMk id="52" creationId="{6CDAA94C-B73F-4892-B3A2-57BC20D6580F}"/>
          </ac:spMkLst>
        </pc:spChg>
        <pc:spChg chg="del">
          <ac:chgData name="akak640 akak640" userId="61722035dca38430" providerId="LiveId" clId="{7997F487-337C-4131-B13B-1AB5FCE31D72}" dt="2021-03-13T03:31:12.722" v="6215" actId="478"/>
          <ac:spMkLst>
            <pc:docMk/>
            <pc:sldMk cId="3269515871" sldId="300"/>
            <ac:spMk id="61" creationId="{B263FA19-2E9C-42A9-A6AA-2B841E83FB0A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83" creationId="{44D6750F-7320-4908-B7B8-76E50B436095}"/>
          </ac:spMkLst>
        </pc:spChg>
        <pc:picChg chg="add mod">
          <ac:chgData name="akak640 akak640" userId="61722035dca38430" providerId="LiveId" clId="{7997F487-337C-4131-B13B-1AB5FCE31D72}" dt="2021-03-16T11:20:37.998" v="10556"/>
          <ac:picMkLst>
            <pc:docMk/>
            <pc:sldMk cId="3269515871" sldId="300"/>
            <ac:picMk id="2" creationId="{0DC449DD-8C5B-4616-AFC8-A9FFE4ABCD4C}"/>
          </ac:picMkLst>
        </pc:picChg>
        <pc:picChg chg="add del mod">
          <ac:chgData name="akak640 akak640" userId="61722035dca38430" providerId="LiveId" clId="{7997F487-337C-4131-B13B-1AB5FCE31D72}" dt="2021-03-13T03:40:43.617" v="6268" actId="478"/>
          <ac:picMkLst>
            <pc:docMk/>
            <pc:sldMk cId="3269515871" sldId="300"/>
            <ac:picMk id="3" creationId="{6F7F7273-DB9B-4209-B813-B8535B4AC6BC}"/>
          </ac:picMkLst>
        </pc:picChg>
        <pc:picChg chg="add mod">
          <ac:chgData name="akak640 akak640" userId="61722035dca38430" providerId="LiveId" clId="{7997F487-337C-4131-B13B-1AB5FCE31D72}" dt="2021-03-13T04:15:54.817" v="7479" actId="1076"/>
          <ac:picMkLst>
            <pc:docMk/>
            <pc:sldMk cId="3269515871" sldId="300"/>
            <ac:picMk id="6" creationId="{036844CC-E51C-4F32-ACB0-FEFE9559D23F}"/>
          </ac:picMkLst>
        </pc:picChg>
        <pc:picChg chg="add mod">
          <ac:chgData name="akak640 akak640" userId="61722035dca38430" providerId="LiveId" clId="{7997F487-337C-4131-B13B-1AB5FCE31D72}" dt="2021-03-13T04:14:39.437" v="7466" actId="1076"/>
          <ac:picMkLst>
            <pc:docMk/>
            <pc:sldMk cId="3269515871" sldId="300"/>
            <ac:picMk id="8" creationId="{1CFAC199-F9F8-4E5E-8C66-F5B47424846E}"/>
          </ac:picMkLst>
        </pc:picChg>
        <pc:picChg chg="add mod">
          <ac:chgData name="akak640 akak640" userId="61722035dca38430" providerId="LiveId" clId="{7997F487-337C-4131-B13B-1AB5FCE31D72}" dt="2021-03-13T04:14:47.635" v="7469" actId="1076"/>
          <ac:picMkLst>
            <pc:docMk/>
            <pc:sldMk cId="3269515871" sldId="300"/>
            <ac:picMk id="10" creationId="{53A52E53-8533-41D0-9666-9805EBA6C1D3}"/>
          </ac:picMkLst>
        </pc:picChg>
        <pc:picChg chg="add mod">
          <ac:chgData name="akak640 akak640" userId="61722035dca38430" providerId="LiveId" clId="{7997F487-337C-4131-B13B-1AB5FCE31D72}" dt="2021-03-13T04:18:40.796" v="7488" actId="1076"/>
          <ac:picMkLst>
            <pc:docMk/>
            <pc:sldMk cId="3269515871" sldId="300"/>
            <ac:picMk id="12" creationId="{56ABF46A-E152-4EB2-99E2-B719523DCA77}"/>
          </ac:picMkLst>
        </pc:picChg>
        <pc:picChg chg="add mod">
          <ac:chgData name="akak640 akak640" userId="61722035dca38430" providerId="LiveId" clId="{7997F487-337C-4131-B13B-1AB5FCE31D72}" dt="2021-03-13T06:51:01.078" v="10197" actId="14100"/>
          <ac:picMkLst>
            <pc:docMk/>
            <pc:sldMk cId="3269515871" sldId="300"/>
            <ac:picMk id="73" creationId="{DE0D8F99-7095-4492-8A0E-C134017C01EE}"/>
          </ac:picMkLst>
        </pc:picChg>
        <pc:cxnChg chg="add del mod">
          <ac:chgData name="akak640 akak640" userId="61722035dca38430" providerId="LiveId" clId="{7997F487-337C-4131-B13B-1AB5FCE31D72}" dt="2021-03-13T04:20:28.777" v="7508" actId="478"/>
          <ac:cxnSpMkLst>
            <pc:docMk/>
            <pc:sldMk cId="3269515871" sldId="300"/>
            <ac:cxnSpMk id="14" creationId="{F0E56DED-3B14-439D-A710-C60099EABCB4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46" creationId="{CD8D7B81-AD6B-4A15-A9F0-6EFBEBFCA505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47" creationId="{A3EB3DF2-B0EE-4145-B5C3-E931C5E54C64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50" creationId="{D445C70E-AC45-438F-8BDC-16D41C78F479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51" creationId="{07C6CE3E-6BAB-4681-B1C8-D2E822E0F3A9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53" creationId="{59787998-A5A7-4F83-8496-150D0BF914B2}"/>
          </ac:cxnSpMkLst>
        </pc:cxnChg>
        <pc:cxnChg chg="add del mod">
          <ac:chgData name="akak640 akak640" userId="61722035dca38430" providerId="LiveId" clId="{7997F487-337C-4131-B13B-1AB5FCE31D72}" dt="2021-03-13T04:20:16.059" v="7502" actId="478"/>
          <ac:cxnSpMkLst>
            <pc:docMk/>
            <pc:sldMk cId="3269515871" sldId="300"/>
            <ac:cxnSpMk id="54" creationId="{9BE40B22-2A65-4D0F-877A-D1EADE379938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55" creationId="{F8CC7FFA-EB67-48A5-BFEA-8A9F4190C9B3}"/>
          </ac:cxnSpMkLst>
        </pc:cxnChg>
        <pc:cxnChg chg="add del mod">
          <ac:chgData name="akak640 akak640" userId="61722035dca38430" providerId="LiveId" clId="{7997F487-337C-4131-B13B-1AB5FCE31D72}" dt="2021-03-13T04:19:52.761" v="7496" actId="478"/>
          <ac:cxnSpMkLst>
            <pc:docMk/>
            <pc:sldMk cId="3269515871" sldId="300"/>
            <ac:cxnSpMk id="58" creationId="{B80953D0-F310-47CD-AF6D-5B263AB4C96C}"/>
          </ac:cxnSpMkLst>
        </pc:cxnChg>
        <pc:cxnChg chg="add mod">
          <ac:chgData name="akak640 akak640" userId="61722035dca38430" providerId="LiveId" clId="{7997F487-337C-4131-B13B-1AB5FCE31D72}" dt="2021-03-13T04:19:27.096" v="7492" actId="1582"/>
          <ac:cxnSpMkLst>
            <pc:docMk/>
            <pc:sldMk cId="3269515871" sldId="300"/>
            <ac:cxnSpMk id="59" creationId="{6CC3F9D4-9784-40CE-B33D-06DB897A510A}"/>
          </ac:cxnSpMkLst>
        </pc:cxnChg>
        <pc:cxnChg chg="add mod">
          <ac:chgData name="akak640 akak640" userId="61722035dca38430" providerId="LiveId" clId="{7997F487-337C-4131-B13B-1AB5FCE31D72}" dt="2021-03-13T04:19:57.326" v="7498" actId="14100"/>
          <ac:cxnSpMkLst>
            <pc:docMk/>
            <pc:sldMk cId="3269515871" sldId="300"/>
            <ac:cxnSpMk id="62" creationId="{F83743CB-9CD3-4F7F-9436-889DF99CFEAA}"/>
          </ac:cxnSpMkLst>
        </pc:cxnChg>
        <pc:cxnChg chg="add mod">
          <ac:chgData name="akak640 akak640" userId="61722035dca38430" providerId="LiveId" clId="{7997F487-337C-4131-B13B-1AB5FCE31D72}" dt="2021-03-13T04:20:21.109" v="7505" actId="14100"/>
          <ac:cxnSpMkLst>
            <pc:docMk/>
            <pc:sldMk cId="3269515871" sldId="300"/>
            <ac:cxnSpMk id="66" creationId="{B3D4F885-05AB-49E9-9733-130B256B620A}"/>
          </ac:cxnSpMkLst>
        </pc:cxnChg>
        <pc:cxnChg chg="add mod">
          <ac:chgData name="akak640 akak640" userId="61722035dca38430" providerId="LiveId" clId="{7997F487-337C-4131-B13B-1AB5FCE31D72}" dt="2021-03-13T04:20:32.748" v="7510" actId="14100"/>
          <ac:cxnSpMkLst>
            <pc:docMk/>
            <pc:sldMk cId="3269515871" sldId="300"/>
            <ac:cxnSpMk id="72" creationId="{F8F8B18A-5E8C-48A7-B0B0-040062251704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77" creationId="{E1EE2141-A9AC-4A6E-92AA-22C5F7CE075B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80" creationId="{89033200-0660-4D6E-9468-8FA4E5EA27F3}"/>
          </ac:cxnSpMkLst>
        </pc:cxnChg>
      </pc:sldChg>
      <pc:sldChg chg="addSp modSp add">
        <pc:chgData name="akak640 akak640" userId="61722035dca38430" providerId="LiveId" clId="{7997F487-337C-4131-B13B-1AB5FCE31D72}" dt="2021-03-16T11:25:12.819" v="10558"/>
        <pc:sldMkLst>
          <pc:docMk/>
          <pc:sldMk cId="1900197528" sldId="301"/>
        </pc:sldMkLst>
        <pc:spChg chg="add mod">
          <ac:chgData name="akak640 akak640" userId="61722035dca38430" providerId="LiveId" clId="{7997F487-337C-4131-B13B-1AB5FCE31D72}" dt="2021-03-16T06:57:32.096" v="10538"/>
          <ac:spMkLst>
            <pc:docMk/>
            <pc:sldMk cId="1900197528" sldId="301"/>
            <ac:spMk id="28" creationId="{B077DEE2-781A-4D7F-A093-7F2A003D8A41}"/>
          </ac:spMkLst>
        </pc:spChg>
        <pc:picChg chg="add mod">
          <ac:chgData name="akak640 akak640" userId="61722035dca38430" providerId="LiveId" clId="{7997F487-337C-4131-B13B-1AB5FCE31D72}" dt="2021-03-16T11:25:12.819" v="10558"/>
          <ac:picMkLst>
            <pc:docMk/>
            <pc:sldMk cId="1900197528" sldId="301"/>
            <ac:picMk id="2" creationId="{DADC8581-1CF1-44A6-A96A-FA6C024BA28D}"/>
          </ac:picMkLst>
        </pc:picChg>
      </pc:sldChg>
      <pc:sldChg chg="addSp delSp modSp add mod modTransition modAnim">
        <pc:chgData name="akak640 akak640" userId="61722035dca38430" providerId="LiveId" clId="{7997F487-337C-4131-B13B-1AB5FCE31D72}" dt="2021-03-16T11:27:19.390" v="10561"/>
        <pc:sldMkLst>
          <pc:docMk/>
          <pc:sldMk cId="405871448" sldId="303"/>
        </pc:sldMkLst>
        <pc:spChg chg="add mod">
          <ac:chgData name="akak640 akak640" userId="61722035dca38430" providerId="LiveId" clId="{7997F487-337C-4131-B13B-1AB5FCE31D72}" dt="2021-03-16T06:57:32.945" v="10539"/>
          <ac:spMkLst>
            <pc:docMk/>
            <pc:sldMk cId="405871448" sldId="303"/>
            <ac:spMk id="28" creationId="{1077F5E2-954E-4FB6-872D-71F67009F174}"/>
          </ac:spMkLst>
        </pc:spChg>
        <pc:spChg chg="add mod">
          <ac:chgData name="akak640 akak640" userId="61722035dca38430" providerId="LiveId" clId="{7997F487-337C-4131-B13B-1AB5FCE31D72}" dt="2021-03-13T03:50:21.627" v="6346" actId="20577"/>
          <ac:spMkLst>
            <pc:docMk/>
            <pc:sldMk cId="405871448" sldId="303"/>
            <ac:spMk id="29" creationId="{3686F9A4-5647-494B-B756-B4B875DE256C}"/>
          </ac:spMkLst>
        </pc:spChg>
        <pc:spChg chg="add mod">
          <ac:chgData name="akak640 akak640" userId="61722035dca38430" providerId="LiveId" clId="{7997F487-337C-4131-B13B-1AB5FCE31D72}" dt="2021-03-13T03:59:45.238" v="6972" actId="20577"/>
          <ac:spMkLst>
            <pc:docMk/>
            <pc:sldMk cId="405871448" sldId="303"/>
            <ac:spMk id="31" creationId="{1674B6E2-0AE0-4FD2-8BE3-903753C35EF7}"/>
          </ac:spMkLst>
        </pc:spChg>
        <pc:spChg chg="mod">
          <ac:chgData name="akak640 akak640" userId="61722035dca38430" providerId="LiveId" clId="{7997F487-337C-4131-B13B-1AB5FCE31D72}" dt="2021-03-13T03:54:53.665" v="6637"/>
          <ac:spMkLst>
            <pc:docMk/>
            <pc:sldMk cId="405871448" sldId="303"/>
            <ac:spMk id="48" creationId="{472715AC-E15D-445D-9274-139B94658D79}"/>
          </ac:spMkLst>
        </pc:spChg>
        <pc:graphicFrameChg chg="add del mod">
          <ac:chgData name="akak640 akak640" userId="61722035dca38430" providerId="LiveId" clId="{7997F487-337C-4131-B13B-1AB5FCE31D72}" dt="2021-03-13T03:52:23.046" v="6377" actId="478"/>
          <ac:graphicFrameMkLst>
            <pc:docMk/>
            <pc:sldMk cId="405871448" sldId="303"/>
            <ac:graphicFrameMk id="2" creationId="{7FBFB684-F729-429F-8993-F0E411A20B50}"/>
          </ac:graphicFrameMkLst>
        </pc:graphicFrameChg>
        <pc:graphicFrameChg chg="add del mod modGraphic">
          <ac:chgData name="akak640 akak640" userId="61722035dca38430" providerId="LiveId" clId="{7997F487-337C-4131-B13B-1AB5FCE31D72}" dt="2021-03-13T03:53:06.334" v="6424" actId="478"/>
          <ac:graphicFrameMkLst>
            <pc:docMk/>
            <pc:sldMk cId="405871448" sldId="303"/>
            <ac:graphicFrameMk id="4" creationId="{CC4410BE-46B9-46C9-A8ED-79C6EBBCDC86}"/>
          </ac:graphicFrameMkLst>
        </pc:graphicFrameChg>
        <pc:graphicFrameChg chg="add del mod modGraphic">
          <ac:chgData name="akak640 akak640" userId="61722035dca38430" providerId="LiveId" clId="{7997F487-337C-4131-B13B-1AB5FCE31D72}" dt="2021-03-13T03:54:12.264" v="6540" actId="478"/>
          <ac:graphicFrameMkLst>
            <pc:docMk/>
            <pc:sldMk cId="405871448" sldId="303"/>
            <ac:graphicFrameMk id="6" creationId="{0600AF5D-440A-41FD-8548-B19E0EE5C29D}"/>
          </ac:graphicFrameMkLst>
        </pc:graphicFrameChg>
        <pc:graphicFrameChg chg="add mod modGraphic">
          <ac:chgData name="akak640 akak640" userId="61722035dca38430" providerId="LiveId" clId="{7997F487-337C-4131-B13B-1AB5FCE31D72}" dt="2021-03-13T03:58:53.992" v="6965"/>
          <ac:graphicFrameMkLst>
            <pc:docMk/>
            <pc:sldMk cId="405871448" sldId="303"/>
            <ac:graphicFrameMk id="7" creationId="{99575744-EB0B-4BC9-8898-19F0D1A43B3E}"/>
          </ac:graphicFrameMkLst>
        </pc:graphicFrameChg>
        <pc:graphicFrameChg chg="add mod modGraphic">
          <ac:chgData name="akak640 akak640" userId="61722035dca38430" providerId="LiveId" clId="{7997F487-337C-4131-B13B-1AB5FCE31D72}" dt="2021-03-13T05:15:34.356" v="8571"/>
          <ac:graphicFrameMkLst>
            <pc:docMk/>
            <pc:sldMk cId="405871448" sldId="303"/>
            <ac:graphicFrameMk id="8" creationId="{C9278381-B675-4784-9D29-40EAE56E463A}"/>
          </ac:graphicFrameMkLst>
        </pc:graphicFrameChg>
        <pc:graphicFrameChg chg="add del mod">
          <ac:chgData name="akak640 akak640" userId="61722035dca38430" providerId="LiveId" clId="{7997F487-337C-4131-B13B-1AB5FCE31D72}" dt="2021-03-13T03:59:09.981" v="6966" actId="478"/>
          <ac:graphicFrameMkLst>
            <pc:docMk/>
            <pc:sldMk cId="405871448" sldId="303"/>
            <ac:graphicFrameMk id="32" creationId="{58F38123-2E69-4318-8BB2-52C2DBA5B301}"/>
          </ac:graphicFrameMkLst>
        </pc:graphicFrameChg>
        <pc:picChg chg="add del mod">
          <ac:chgData name="akak640 akak640" userId="61722035dca38430" providerId="LiveId" clId="{7997F487-337C-4131-B13B-1AB5FCE31D72}" dt="2021-03-16T11:25:53.662" v="10560"/>
          <ac:picMkLst>
            <pc:docMk/>
            <pc:sldMk cId="405871448" sldId="303"/>
            <ac:picMk id="2" creationId="{DEA55154-38BF-4F60-B25D-F8006902409F}"/>
          </ac:picMkLst>
        </pc:picChg>
        <pc:picChg chg="add mod">
          <ac:chgData name="akak640 akak640" userId="61722035dca38430" providerId="LiveId" clId="{7997F487-337C-4131-B13B-1AB5FCE31D72}" dt="2021-03-16T11:27:19.390" v="10561"/>
          <ac:picMkLst>
            <pc:docMk/>
            <pc:sldMk cId="405871448" sldId="303"/>
            <ac:picMk id="3" creationId="{43021248-801B-416D-8603-8BEEAB2F8F4F}"/>
          </ac:picMkLst>
        </pc:picChg>
        <pc:picChg chg="del">
          <ac:chgData name="akak640 akak640" userId="61722035dca38430" providerId="LiveId" clId="{7997F487-337C-4131-B13B-1AB5FCE31D72}" dt="2021-03-13T03:50:04.672" v="6333" actId="478"/>
          <ac:picMkLst>
            <pc:docMk/>
            <pc:sldMk cId="405871448" sldId="303"/>
            <ac:picMk id="3" creationId="{6F7F7273-DB9B-4209-B813-B8535B4AC6BC}"/>
          </ac:picMkLst>
        </pc:picChg>
        <pc:picChg chg="add del mod">
          <ac:chgData name="akak640 akak640" userId="61722035dca38430" providerId="LiveId" clId="{7997F487-337C-4131-B13B-1AB5FCE31D72}" dt="2021-03-13T03:55:37.210" v="6723" actId="478"/>
          <ac:picMkLst>
            <pc:docMk/>
            <pc:sldMk cId="405871448" sldId="303"/>
            <ac:picMk id="28" creationId="{FE74BF90-F0BB-4F29-9796-7C5B45832433}"/>
          </ac:picMkLst>
        </pc:picChg>
        <pc:picChg chg="add del mod">
          <ac:chgData name="akak640 akak640" userId="61722035dca38430" providerId="LiveId" clId="{7997F487-337C-4131-B13B-1AB5FCE31D72}" dt="2021-03-13T03:50:54.204" v="6371" actId="478"/>
          <ac:picMkLst>
            <pc:docMk/>
            <pc:sldMk cId="405871448" sldId="303"/>
            <ac:picMk id="30" creationId="{2E037E7D-6FFB-4A7D-B9C7-E01C2C37D34B}"/>
          </ac:picMkLst>
        </pc:picChg>
      </pc:sldChg>
      <pc:sldChg chg="addSp delSp modSp add mod modNotesTx">
        <pc:chgData name="akak640 akak640" userId="61722035dca38430" providerId="LiveId" clId="{7997F487-337C-4131-B13B-1AB5FCE31D72}" dt="2021-03-13T05:23:53.650" v="8717"/>
        <pc:sldMkLst>
          <pc:docMk/>
          <pc:sldMk cId="153581640" sldId="305"/>
        </pc:sldMkLst>
        <pc:spChg chg="add mod">
          <ac:chgData name="akak640 akak640" userId="61722035dca38430" providerId="LiveId" clId="{7997F487-337C-4131-B13B-1AB5FCE31D72}" dt="2021-03-13T05:07:26.768" v="8525" actId="113"/>
          <ac:spMkLst>
            <pc:docMk/>
            <pc:sldMk cId="153581640" sldId="305"/>
            <ac:spMk id="2" creationId="{892F8710-E8C1-4AEA-8DFF-33ABBFFF250F}"/>
          </ac:spMkLst>
        </pc:spChg>
        <pc:spChg chg="add mod">
          <ac:chgData name="akak640 akak640" userId="61722035dca38430" providerId="LiveId" clId="{7997F487-337C-4131-B13B-1AB5FCE31D72}" dt="2021-03-13T05:08:46.310" v="8540" actId="1582"/>
          <ac:spMkLst>
            <pc:docMk/>
            <pc:sldMk cId="153581640" sldId="305"/>
            <ac:spMk id="3" creationId="{DFCC6EDB-7BE0-43A0-873A-3FE68C5F61D7}"/>
          </ac:spMkLst>
        </pc:spChg>
        <pc:spChg chg="del">
          <ac:chgData name="akak640 akak640" userId="61722035dca38430" providerId="LiveId" clId="{7997F487-337C-4131-B13B-1AB5FCE31D72}" dt="2021-03-13T04:37:22.432" v="7518" actId="478"/>
          <ac:spMkLst>
            <pc:docMk/>
            <pc:sldMk cId="153581640" sldId="305"/>
            <ac:spMk id="29" creationId="{3686F9A4-5647-494B-B756-B4B875DE256C}"/>
          </ac:spMkLst>
        </pc:spChg>
        <pc:spChg chg="del">
          <ac:chgData name="akak640 akak640" userId="61722035dca38430" providerId="LiveId" clId="{7997F487-337C-4131-B13B-1AB5FCE31D72}" dt="2021-03-13T04:37:20.763" v="7517" actId="478"/>
          <ac:spMkLst>
            <pc:docMk/>
            <pc:sldMk cId="153581640" sldId="305"/>
            <ac:spMk id="31" creationId="{1674B6E2-0AE0-4FD2-8BE3-903753C35EF7}"/>
          </ac:spMkLst>
        </pc:spChg>
        <pc:spChg chg="add mod">
          <ac:chgData name="akak640 akak640" userId="61722035dca38430" providerId="LiveId" clId="{7997F487-337C-4131-B13B-1AB5FCE31D72}" dt="2021-03-13T05:07:28.961" v="8526" actId="113"/>
          <ac:spMkLst>
            <pc:docMk/>
            <pc:sldMk cId="153581640" sldId="305"/>
            <ac:spMk id="32" creationId="{48F92086-678B-438E-9574-B4EEFDB3032B}"/>
          </ac:spMkLst>
        </pc:spChg>
        <pc:spChg chg="add mod">
          <ac:chgData name="akak640 akak640" userId="61722035dca38430" providerId="LiveId" clId="{7997F487-337C-4131-B13B-1AB5FCE31D72}" dt="2021-03-13T05:08:58.669" v="8542" actId="1582"/>
          <ac:spMkLst>
            <pc:docMk/>
            <pc:sldMk cId="153581640" sldId="305"/>
            <ac:spMk id="33" creationId="{1F1C35BA-D92D-4998-A617-37619DEA22D7}"/>
          </ac:spMkLst>
        </pc:spChg>
        <pc:spChg chg="mod">
          <ac:chgData name="akak640 akak640" userId="61722035dca38430" providerId="LiveId" clId="{7997F487-337C-4131-B13B-1AB5FCE31D72}" dt="2021-03-13T04:37:28.606" v="7534"/>
          <ac:spMkLst>
            <pc:docMk/>
            <pc:sldMk cId="153581640" sldId="305"/>
            <ac:spMk id="48" creationId="{472715AC-E15D-445D-9274-139B94658D79}"/>
          </ac:spMkLst>
        </pc:spChg>
        <pc:graphicFrameChg chg="del">
          <ac:chgData name="akak640 akak640" userId="61722035dca38430" providerId="LiveId" clId="{7997F487-337C-4131-B13B-1AB5FCE31D72}" dt="2021-03-13T04:37:20.763" v="7517" actId="478"/>
          <ac:graphicFrameMkLst>
            <pc:docMk/>
            <pc:sldMk cId="153581640" sldId="305"/>
            <ac:graphicFrameMk id="7" creationId="{99575744-EB0B-4BC9-8898-19F0D1A43B3E}"/>
          </ac:graphicFrameMkLst>
        </pc:graphicFrameChg>
        <pc:graphicFrameChg chg="del">
          <ac:chgData name="akak640 akak640" userId="61722035dca38430" providerId="LiveId" clId="{7997F487-337C-4131-B13B-1AB5FCE31D72}" dt="2021-03-13T04:37:20.763" v="7517" actId="478"/>
          <ac:graphicFrameMkLst>
            <pc:docMk/>
            <pc:sldMk cId="153581640" sldId="305"/>
            <ac:graphicFrameMk id="8" creationId="{C9278381-B675-4784-9D29-40EAE56E463A}"/>
          </ac:graphicFrameMkLst>
        </pc:graphicFrameChg>
        <pc:picChg chg="add mod">
          <ac:chgData name="akak640 akak640" userId="61722035dca38430" providerId="LiveId" clId="{7997F487-337C-4131-B13B-1AB5FCE31D72}" dt="2021-03-13T04:59:47.870" v="8034" actId="1076"/>
          <ac:picMkLst>
            <pc:docMk/>
            <pc:sldMk cId="153581640" sldId="305"/>
            <ac:picMk id="6" creationId="{B466E58D-2911-41C2-AA0F-59A93B1B22A8}"/>
          </ac:picMkLst>
        </pc:picChg>
        <pc:picChg chg="add del mod">
          <ac:chgData name="akak640 akak640" userId="61722035dca38430" providerId="LiveId" clId="{7997F487-337C-4131-B13B-1AB5FCE31D72}" dt="2021-03-13T04:40:01.965" v="7542" actId="478"/>
          <ac:picMkLst>
            <pc:docMk/>
            <pc:sldMk cId="153581640" sldId="305"/>
            <ac:picMk id="28" creationId="{B08225C1-EA01-4D5D-B401-4D9345C9A6D4}"/>
          </ac:picMkLst>
        </pc:picChg>
        <pc:picChg chg="add del mod">
          <ac:chgData name="akak640 akak640" userId="61722035dca38430" providerId="LiveId" clId="{7997F487-337C-4131-B13B-1AB5FCE31D72}" dt="2021-03-13T04:59:34.335" v="8028" actId="478"/>
          <ac:picMkLst>
            <pc:docMk/>
            <pc:sldMk cId="153581640" sldId="305"/>
            <ac:picMk id="30" creationId="{75A77866-8B6C-4B65-83AA-47993C490893}"/>
          </ac:picMkLst>
        </pc:picChg>
        <pc:picChg chg="mod">
          <ac:chgData name="akak640 akak640" userId="61722035dca38430" providerId="LiveId" clId="{7997F487-337C-4131-B13B-1AB5FCE31D72}" dt="2021-03-13T04:40:11.091" v="7547" actId="1076"/>
          <ac:picMkLst>
            <pc:docMk/>
            <pc:sldMk cId="153581640" sldId="305"/>
            <ac:picMk id="2052" creationId="{CEE2C998-9BFB-4F2E-95B8-3A2EE23FA83E}"/>
          </ac:picMkLst>
        </pc:picChg>
      </pc:sldChg>
      <pc:sldChg chg="addSp delSp modSp add mod modNotesTx">
        <pc:chgData name="akak640 akak640" userId="61722035dca38430" providerId="LiveId" clId="{7997F487-337C-4131-B13B-1AB5FCE31D72}" dt="2021-03-13T05:31:21.758" v="8947" actId="20577"/>
        <pc:sldMkLst>
          <pc:docMk/>
          <pc:sldMk cId="825875625" sldId="306"/>
        </pc:sldMkLst>
        <pc:spChg chg="mod">
          <ac:chgData name="akak640 akak640" userId="61722035dca38430" providerId="LiveId" clId="{7997F487-337C-4131-B13B-1AB5FCE31D72}" dt="2021-03-13T05:07:32.138" v="8527" actId="113"/>
          <ac:spMkLst>
            <pc:docMk/>
            <pc:sldMk cId="825875625" sldId="306"/>
            <ac:spMk id="2" creationId="{892F8710-E8C1-4AEA-8DFF-33ABBFFF250F}"/>
          </ac:spMkLst>
        </pc:spChg>
        <pc:spChg chg="mod">
          <ac:chgData name="akak640 akak640" userId="61722035dca38430" providerId="LiveId" clId="{7997F487-337C-4131-B13B-1AB5FCE31D72}" dt="2021-03-13T05:09:19.304" v="8543" actId="1582"/>
          <ac:spMkLst>
            <pc:docMk/>
            <pc:sldMk cId="825875625" sldId="306"/>
            <ac:spMk id="3" creationId="{DFCC6EDB-7BE0-43A0-873A-3FE68C5F61D7}"/>
          </ac:spMkLst>
        </pc:spChg>
        <pc:spChg chg="mod">
          <ac:chgData name="akak640 akak640" userId="61722035dca38430" providerId="LiveId" clId="{7997F487-337C-4131-B13B-1AB5FCE31D72}" dt="2021-03-13T05:07:36.156" v="8528" actId="113"/>
          <ac:spMkLst>
            <pc:docMk/>
            <pc:sldMk cId="825875625" sldId="306"/>
            <ac:spMk id="32" creationId="{48F92086-678B-438E-9574-B4EEFDB3032B}"/>
          </ac:spMkLst>
        </pc:spChg>
        <pc:spChg chg="mod">
          <ac:chgData name="akak640 akak640" userId="61722035dca38430" providerId="LiveId" clId="{7997F487-337C-4131-B13B-1AB5FCE31D72}" dt="2021-03-13T05:31:21.758" v="8947" actId="20577"/>
          <ac:spMkLst>
            <pc:docMk/>
            <pc:sldMk cId="825875625" sldId="306"/>
            <ac:spMk id="33" creationId="{1F1C35BA-D92D-4998-A617-37619DEA22D7}"/>
          </ac:spMkLst>
        </pc:spChg>
        <pc:picChg chg="add mod">
          <ac:chgData name="akak640 akak640" userId="61722035dca38430" providerId="LiveId" clId="{7997F487-337C-4131-B13B-1AB5FCE31D72}" dt="2021-03-13T04:55:40.823" v="8027" actId="1076"/>
          <ac:picMkLst>
            <pc:docMk/>
            <pc:sldMk cId="825875625" sldId="306"/>
            <ac:picMk id="6" creationId="{4AF0E7E5-D06C-4416-A60D-8B0498A34BFE}"/>
          </ac:picMkLst>
        </pc:picChg>
        <pc:picChg chg="add mod">
          <ac:chgData name="akak640 akak640" userId="61722035dca38430" providerId="LiveId" clId="{7997F487-337C-4131-B13B-1AB5FCE31D72}" dt="2021-03-13T05:26:08.520" v="8745" actId="1076"/>
          <ac:picMkLst>
            <pc:docMk/>
            <pc:sldMk cId="825875625" sldId="306"/>
            <ac:picMk id="28" creationId="{4CEB7AD0-9367-48E3-8B06-2F9BED164C94}"/>
          </ac:picMkLst>
        </pc:picChg>
        <pc:picChg chg="del">
          <ac:chgData name="akak640 akak640" userId="61722035dca38430" providerId="LiveId" clId="{7997F487-337C-4131-B13B-1AB5FCE31D72}" dt="2021-03-13T04:45:19.582" v="7920" actId="478"/>
          <ac:picMkLst>
            <pc:docMk/>
            <pc:sldMk cId="825875625" sldId="306"/>
            <ac:picMk id="30" creationId="{75A77866-8B6C-4B65-83AA-47993C490893}"/>
          </ac:picMkLst>
        </pc:picChg>
        <pc:picChg chg="del">
          <ac:chgData name="akak640 akak640" userId="61722035dca38430" providerId="LiveId" clId="{7997F487-337C-4131-B13B-1AB5FCE31D72}" dt="2021-03-13T04:45:18.086" v="7919" actId="478"/>
          <ac:picMkLst>
            <pc:docMk/>
            <pc:sldMk cId="825875625" sldId="306"/>
            <ac:picMk id="2052" creationId="{CEE2C998-9BFB-4F2E-95B8-3A2EE23FA83E}"/>
          </ac:picMkLst>
        </pc:picChg>
      </pc:sldChg>
      <pc:sldChg chg="addSp modSp add mod modNotesTx">
        <pc:chgData name="akak640 akak640" userId="61722035dca38430" providerId="LiveId" clId="{7997F487-337C-4131-B13B-1AB5FCE31D72}" dt="2021-03-13T05:30:10.718" v="8857" actId="20577"/>
        <pc:sldMkLst>
          <pc:docMk/>
          <pc:sldMk cId="840964214" sldId="307"/>
        </pc:sldMkLst>
        <pc:spChg chg="mod">
          <ac:chgData name="akak640 akak640" userId="61722035dca38430" providerId="LiveId" clId="{7997F487-337C-4131-B13B-1AB5FCE31D72}" dt="2021-03-13T05:07:38.911" v="8529" actId="113"/>
          <ac:spMkLst>
            <pc:docMk/>
            <pc:sldMk cId="840964214" sldId="307"/>
            <ac:spMk id="2" creationId="{892F8710-E8C1-4AEA-8DFF-33ABBFFF250F}"/>
          </ac:spMkLst>
        </pc:spChg>
        <pc:spChg chg="mod">
          <ac:chgData name="akak640 akak640" userId="61722035dca38430" providerId="LiveId" clId="{7997F487-337C-4131-B13B-1AB5FCE31D72}" dt="2021-03-13T05:09:31.041" v="8545" actId="1582"/>
          <ac:spMkLst>
            <pc:docMk/>
            <pc:sldMk cId="840964214" sldId="307"/>
            <ac:spMk id="3" creationId="{DFCC6EDB-7BE0-43A0-873A-3FE68C5F61D7}"/>
          </ac:spMkLst>
        </pc:spChg>
        <pc:spChg chg="mod">
          <ac:chgData name="akak640 akak640" userId="61722035dca38430" providerId="LiveId" clId="{7997F487-337C-4131-B13B-1AB5FCE31D72}" dt="2021-03-13T05:07:40.503" v="8530" actId="113"/>
          <ac:spMkLst>
            <pc:docMk/>
            <pc:sldMk cId="840964214" sldId="307"/>
            <ac:spMk id="32" creationId="{48F92086-678B-438E-9574-B4EEFDB3032B}"/>
          </ac:spMkLst>
        </pc:spChg>
        <pc:spChg chg="mod">
          <ac:chgData name="akak640 akak640" userId="61722035dca38430" providerId="LiveId" clId="{7997F487-337C-4131-B13B-1AB5FCE31D72}" dt="2021-03-13T05:09:34.953" v="8546" actId="1582"/>
          <ac:spMkLst>
            <pc:docMk/>
            <pc:sldMk cId="840964214" sldId="307"/>
            <ac:spMk id="33" creationId="{1F1C35BA-D92D-4998-A617-37619DEA22D7}"/>
          </ac:spMkLst>
        </pc:spChg>
        <pc:spChg chg="mod">
          <ac:chgData name="akak640 akak640" userId="61722035dca38430" providerId="LiveId" clId="{7997F487-337C-4131-B13B-1AB5FCE31D72}" dt="2021-03-13T04:46:27.357" v="7980" actId="1076"/>
          <ac:spMkLst>
            <pc:docMk/>
            <pc:sldMk cId="840964214" sldId="307"/>
            <ac:spMk id="48" creationId="{472715AC-E15D-445D-9274-139B94658D79}"/>
          </ac:spMkLst>
        </pc:spChg>
        <pc:picChg chg="add mod">
          <ac:chgData name="akak640 akak640" userId="61722035dca38430" providerId="LiveId" clId="{7997F487-337C-4131-B13B-1AB5FCE31D72}" dt="2021-03-13T04:55:35.677" v="8026" actId="1076"/>
          <ac:picMkLst>
            <pc:docMk/>
            <pc:sldMk cId="840964214" sldId="307"/>
            <ac:picMk id="6" creationId="{6806CCD6-0101-4718-B578-F2ECF20704F0}"/>
          </ac:picMkLst>
        </pc:picChg>
        <pc:picChg chg="add mod">
          <ac:chgData name="akak640 akak640" userId="61722035dca38430" providerId="LiveId" clId="{7997F487-337C-4131-B13B-1AB5FCE31D72}" dt="2021-03-13T04:55:12.254" v="8024" actId="14100"/>
          <ac:picMkLst>
            <pc:docMk/>
            <pc:sldMk cId="840964214" sldId="307"/>
            <ac:picMk id="28" creationId="{C8438919-B7AD-4D14-803A-6B4A31F717C4}"/>
          </ac:picMkLst>
        </pc:picChg>
      </pc:sldChg>
      <pc:sldChg chg="addSp delSp modSp add mod modNotesTx">
        <pc:chgData name="akak640 akak640" userId="61722035dca38430" providerId="LiveId" clId="{7997F487-337C-4131-B13B-1AB5FCE31D72}" dt="2021-03-13T05:30:01.776" v="8854"/>
        <pc:sldMkLst>
          <pc:docMk/>
          <pc:sldMk cId="1997824907" sldId="308"/>
        </pc:sldMkLst>
        <pc:spChg chg="mod">
          <ac:chgData name="akak640 akak640" userId="61722035dca38430" providerId="LiveId" clId="{7997F487-337C-4131-B13B-1AB5FCE31D72}" dt="2021-03-13T05:07:43.450" v="8531" actId="113"/>
          <ac:spMkLst>
            <pc:docMk/>
            <pc:sldMk cId="1997824907" sldId="308"/>
            <ac:spMk id="2" creationId="{892F8710-E8C1-4AEA-8DFF-33ABBFFF250F}"/>
          </ac:spMkLst>
        </pc:spChg>
        <pc:spChg chg="mod">
          <ac:chgData name="akak640 akak640" userId="61722035dca38430" providerId="LiveId" clId="{7997F487-337C-4131-B13B-1AB5FCE31D72}" dt="2021-03-13T05:27:50.681" v="8853" actId="20577"/>
          <ac:spMkLst>
            <pc:docMk/>
            <pc:sldMk cId="1997824907" sldId="308"/>
            <ac:spMk id="3" creationId="{DFCC6EDB-7BE0-43A0-873A-3FE68C5F61D7}"/>
          </ac:spMkLst>
        </pc:spChg>
        <pc:spChg chg="del mod">
          <ac:chgData name="akak640 akak640" userId="61722035dca38430" providerId="LiveId" clId="{7997F487-337C-4131-B13B-1AB5FCE31D72}" dt="2021-03-13T05:21:27.531" v="8681" actId="478"/>
          <ac:spMkLst>
            <pc:docMk/>
            <pc:sldMk cId="1997824907" sldId="308"/>
            <ac:spMk id="4" creationId="{8C63451B-49C6-4D4D-A329-13206A900E7E}"/>
          </ac:spMkLst>
        </pc:spChg>
        <pc:spChg chg="del">
          <ac:chgData name="akak640 akak640" userId="61722035dca38430" providerId="LiveId" clId="{7997F487-337C-4131-B13B-1AB5FCE31D72}" dt="2021-03-13T05:21:00.362" v="8644" actId="478"/>
          <ac:spMkLst>
            <pc:docMk/>
            <pc:sldMk cId="1997824907" sldId="308"/>
            <ac:spMk id="29" creationId="{5A4A3856-80DC-42BB-A8E5-FC38C72BDF9D}"/>
          </ac:spMkLst>
        </pc:spChg>
        <pc:spChg chg="add mod">
          <ac:chgData name="akak640 akak640" userId="61722035dca38430" providerId="LiveId" clId="{7997F487-337C-4131-B13B-1AB5FCE31D72}" dt="2021-03-13T05:21:23.374" v="8679" actId="14100"/>
          <ac:spMkLst>
            <pc:docMk/>
            <pc:sldMk cId="1997824907" sldId="308"/>
            <ac:spMk id="30" creationId="{29FB2A59-FDD6-4ED2-8786-86388DEA0358}"/>
          </ac:spMkLst>
        </pc:spChg>
        <pc:spChg chg="add mod">
          <ac:chgData name="akak640 akak640" userId="61722035dca38430" providerId="LiveId" clId="{7997F487-337C-4131-B13B-1AB5FCE31D72}" dt="2021-03-13T05:21:35.378" v="8683" actId="1076"/>
          <ac:spMkLst>
            <pc:docMk/>
            <pc:sldMk cId="1997824907" sldId="308"/>
            <ac:spMk id="31" creationId="{B75F0436-801D-4EDD-B23A-99725F5E61C5}"/>
          </ac:spMkLst>
        </pc:spChg>
        <pc:spChg chg="del mod">
          <ac:chgData name="akak640 akak640" userId="61722035dca38430" providerId="LiveId" clId="{7997F487-337C-4131-B13B-1AB5FCE31D72}" dt="2021-03-13T04:47:03.366" v="7993"/>
          <ac:spMkLst>
            <pc:docMk/>
            <pc:sldMk cId="1997824907" sldId="308"/>
            <ac:spMk id="32" creationId="{48F92086-678B-438E-9574-B4EEFDB3032B}"/>
          </ac:spMkLst>
        </pc:spChg>
        <pc:spChg chg="del">
          <ac:chgData name="akak640 akak640" userId="61722035dca38430" providerId="LiveId" clId="{7997F487-337C-4131-B13B-1AB5FCE31D72}" dt="2021-03-13T04:47:20.866" v="7994" actId="478"/>
          <ac:spMkLst>
            <pc:docMk/>
            <pc:sldMk cId="1997824907" sldId="308"/>
            <ac:spMk id="33" creationId="{1F1C35BA-D92D-4998-A617-37619DEA22D7}"/>
          </ac:spMkLst>
        </pc:spChg>
        <pc:picChg chg="add mod">
          <ac:chgData name="akak640 akak640" userId="61722035dca38430" providerId="LiveId" clId="{7997F487-337C-4131-B13B-1AB5FCE31D72}" dt="2021-03-13T05:19:47.792" v="8583" actId="14100"/>
          <ac:picMkLst>
            <pc:docMk/>
            <pc:sldMk cId="1997824907" sldId="308"/>
            <ac:picMk id="7" creationId="{46B63B4B-6C55-444B-9811-70C14770AAC5}"/>
          </ac:picMkLst>
        </pc:picChg>
        <pc:picChg chg="add mod">
          <ac:chgData name="akak640 akak640" userId="61722035dca38430" providerId="LiveId" clId="{7997F487-337C-4131-B13B-1AB5FCE31D72}" dt="2021-03-13T05:20:01.758" v="8585" actId="14100"/>
          <ac:picMkLst>
            <pc:docMk/>
            <pc:sldMk cId="1997824907" sldId="308"/>
            <ac:picMk id="9" creationId="{9F1F50F1-9187-49D1-A93C-72960654614B}"/>
          </ac:picMkLst>
        </pc:picChg>
      </pc:sldChg>
      <pc:sldChg chg="modNotesTx">
        <pc:chgData name="akak640 akak640" userId="61722035dca38430" providerId="LiveId" clId="{7997F487-337C-4131-B13B-1AB5FCE31D72}" dt="2021-03-13T05:27:10.021" v="8746" actId="20577"/>
        <pc:sldMkLst>
          <pc:docMk/>
          <pc:sldMk cId="1855691787" sldId="310"/>
        </pc:sldMkLst>
      </pc:sldChg>
      <pc:sldChg chg="addSp modSp">
        <pc:chgData name="akak640 akak640" userId="61722035dca38430" providerId="LiveId" clId="{7997F487-337C-4131-B13B-1AB5FCE31D72}" dt="2021-03-16T11:30:34.424" v="10563"/>
        <pc:sldMkLst>
          <pc:docMk/>
          <pc:sldMk cId="3345405687" sldId="311"/>
        </pc:sldMkLst>
        <pc:spChg chg="add mod">
          <ac:chgData name="akak640 akak640" userId="61722035dca38430" providerId="LiveId" clId="{7997F487-337C-4131-B13B-1AB5FCE31D72}" dt="2021-03-16T06:57:43.562" v="10541"/>
          <ac:spMkLst>
            <pc:docMk/>
            <pc:sldMk cId="3345405687" sldId="311"/>
            <ac:spMk id="28" creationId="{E0BE16F0-F6D5-45A0-836F-6A241C55D139}"/>
          </ac:spMkLst>
        </pc:spChg>
        <pc:picChg chg="add mod">
          <ac:chgData name="akak640 akak640" userId="61722035dca38430" providerId="LiveId" clId="{7997F487-337C-4131-B13B-1AB5FCE31D72}" dt="2021-03-16T11:30:34.424" v="10563"/>
          <ac:picMkLst>
            <pc:docMk/>
            <pc:sldMk cId="3345405687" sldId="311"/>
            <ac:picMk id="2" creationId="{32D180F7-14AC-4EB4-871B-B74517BECCB0}"/>
          </ac:picMkLst>
        </pc:picChg>
      </pc:sldChg>
      <pc:sldChg chg="addSp modSp add mod">
        <pc:chgData name="akak640 akak640" userId="61722035dca38430" providerId="LiveId" clId="{7997F487-337C-4131-B13B-1AB5FCE31D72}" dt="2021-03-16T11:29:05.935" v="10562"/>
        <pc:sldMkLst>
          <pc:docMk/>
          <pc:sldMk cId="1361754124" sldId="312"/>
        </pc:sldMkLst>
        <pc:spChg chg="mod">
          <ac:chgData name="akak640 akak640" userId="61722035dca38430" providerId="LiveId" clId="{7997F487-337C-4131-B13B-1AB5FCE31D72}" dt="2021-03-16T06:49:29.680" v="10497" actId="1076"/>
          <ac:spMkLst>
            <pc:docMk/>
            <pc:sldMk cId="1361754124" sldId="312"/>
            <ac:spMk id="5" creationId="{00000000-0000-0000-0000-000000000000}"/>
          </ac:spMkLst>
        </pc:spChg>
        <pc:spChg chg="add mod">
          <ac:chgData name="akak640 akak640" userId="61722035dca38430" providerId="LiveId" clId="{7997F487-337C-4131-B13B-1AB5FCE31D72}" dt="2021-03-16T06:57:40.219" v="10540"/>
          <ac:spMkLst>
            <pc:docMk/>
            <pc:sldMk cId="1361754124" sldId="312"/>
            <ac:spMk id="29" creationId="{3A0D4245-7419-4F6F-87B6-2D6AC4EFF29A}"/>
          </ac:spMkLst>
        </pc:spChg>
        <pc:picChg chg="add mod">
          <ac:chgData name="akak640 akak640" userId="61722035dca38430" providerId="LiveId" clId="{7997F487-337C-4131-B13B-1AB5FCE31D72}" dt="2021-03-16T11:29:05.935" v="10562"/>
          <ac:picMkLst>
            <pc:docMk/>
            <pc:sldMk cId="1361754124" sldId="312"/>
            <ac:picMk id="2" creationId="{EDD68F84-984E-4824-B52F-3C860101544F}"/>
          </ac:picMkLst>
        </pc:picChg>
      </pc:sldChg>
      <pc:sldChg chg="addSp modSp add mod">
        <pc:chgData name="akak640 akak640" userId="61722035dca38430" providerId="LiveId" clId="{7997F487-337C-4131-B13B-1AB5FCE31D72}" dt="2021-03-13T06:44:50.625" v="10189" actId="12"/>
        <pc:sldMkLst>
          <pc:docMk/>
          <pc:sldMk cId="1540705141" sldId="313"/>
        </pc:sldMkLst>
        <pc:spChg chg="add mod">
          <ac:chgData name="akak640 akak640" userId="61722035dca38430" providerId="LiveId" clId="{7997F487-337C-4131-B13B-1AB5FCE31D72}" dt="2021-03-13T06:44:50.625" v="10189" actId="12"/>
          <ac:spMkLst>
            <pc:docMk/>
            <pc:sldMk cId="1540705141" sldId="313"/>
            <ac:spMk id="28" creationId="{C9D1424A-2A61-45B0-A7B3-1B378E35A04D}"/>
          </ac:spMkLst>
        </pc:spChg>
        <pc:spChg chg="mod">
          <ac:chgData name="akak640 akak640" userId="61722035dca38430" providerId="LiveId" clId="{7997F487-337C-4131-B13B-1AB5FCE31D72}" dt="2021-03-13T06:40:09.945" v="10133" actId="20577"/>
          <ac:spMkLst>
            <pc:docMk/>
            <pc:sldMk cId="1540705141" sldId="313"/>
            <ac:spMk id="29" creationId="{2230F731-6F7A-4AB7-9E95-AF66E19880D7}"/>
          </ac:spMkLst>
        </pc:spChg>
        <pc:spChg chg="mod">
          <ac:chgData name="akak640 akak640" userId="61722035dca38430" providerId="LiveId" clId="{7997F487-337C-4131-B13B-1AB5FCE31D72}" dt="2021-03-13T06:43:00.930" v="10171" actId="14100"/>
          <ac:spMkLst>
            <pc:docMk/>
            <pc:sldMk cId="1540705141" sldId="313"/>
            <ac:spMk id="30" creationId="{94A4CD91-50CA-455E-B227-D63A737CB286}"/>
          </ac:spMkLst>
        </pc:spChg>
      </pc:sldChg>
      <pc:sldChg chg="addSp delSp modSp add mod modNotesTx">
        <pc:chgData name="akak640 akak640" userId="61722035dca38430" providerId="LiveId" clId="{7997F487-337C-4131-B13B-1AB5FCE31D72}" dt="2021-03-16T11:09:25.293" v="10553"/>
        <pc:sldMkLst>
          <pc:docMk/>
          <pc:sldMk cId="3393359468" sldId="316"/>
        </pc:sldMkLst>
        <pc:spChg chg="mod">
          <ac:chgData name="akak640 akak640" userId="61722035dca38430" providerId="LiveId" clId="{7997F487-337C-4131-B13B-1AB5FCE31D72}" dt="2021-03-16T07:03:56.466" v="10545" actId="1076"/>
          <ac:spMkLst>
            <pc:docMk/>
            <pc:sldMk cId="3393359468" sldId="316"/>
            <ac:spMk id="28" creationId="{209EE7DE-17D2-415E-A613-FF659A596415}"/>
          </ac:spMkLst>
        </pc:spChg>
        <pc:spChg chg="mod">
          <ac:chgData name="akak640 akak640" userId="61722035dca38430" providerId="LiveId" clId="{7997F487-337C-4131-B13B-1AB5FCE31D72}" dt="2021-03-16T06:15:12.349" v="10308"/>
          <ac:spMkLst>
            <pc:docMk/>
            <pc:sldMk cId="3393359468" sldId="316"/>
            <ac:spMk id="29" creationId="{10626BAD-63AB-4863-B64D-F295FC685D6A}"/>
          </ac:spMkLst>
        </pc:spChg>
        <pc:spChg chg="add mod">
          <ac:chgData name="akak640 akak640" userId="61722035dca38430" providerId="LiveId" clId="{7997F487-337C-4131-B13B-1AB5FCE31D72}" dt="2021-03-16T06:17:29.145" v="10462" actId="14100"/>
          <ac:spMkLst>
            <pc:docMk/>
            <pc:sldMk cId="3393359468" sldId="316"/>
            <ac:spMk id="30" creationId="{B79B6EC5-A2CE-4EA9-91BD-EE1423D125D1}"/>
          </ac:spMkLst>
        </pc:spChg>
        <pc:spChg chg="add mod">
          <ac:chgData name="akak640 akak640" userId="61722035dca38430" providerId="LiveId" clId="{7997F487-337C-4131-B13B-1AB5FCE31D72}" dt="2021-03-16T06:57:11.248" v="10533"/>
          <ac:spMkLst>
            <pc:docMk/>
            <pc:sldMk cId="3393359468" sldId="316"/>
            <ac:spMk id="31" creationId="{9BD0EA27-1D7A-4667-9227-BAC28C217799}"/>
          </ac:spMkLst>
        </pc:spChg>
        <pc:picChg chg="add mod">
          <ac:chgData name="akak640 akak640" userId="61722035dca38430" providerId="LiveId" clId="{7997F487-337C-4131-B13B-1AB5FCE31D72}" dt="2021-03-16T11:09:25.293" v="10553"/>
          <ac:picMkLst>
            <pc:docMk/>
            <pc:sldMk cId="3393359468" sldId="316"/>
            <ac:picMk id="2" creationId="{1F21E74C-DC69-4261-9F59-174767BB8FE2}"/>
          </ac:picMkLst>
        </pc:picChg>
        <pc:picChg chg="del">
          <ac:chgData name="akak640 akak640" userId="61722035dca38430" providerId="LiveId" clId="{7997F487-337C-4131-B13B-1AB5FCE31D72}" dt="2021-03-16T06:13:54.745" v="10236" actId="478"/>
          <ac:picMkLst>
            <pc:docMk/>
            <pc:sldMk cId="3393359468" sldId="316"/>
            <ac:picMk id="2" creationId="{FBAC3E6C-EEB2-434E-AEFA-0E6C079BC925}"/>
          </ac:picMkLst>
        </pc:picChg>
        <pc:picChg chg="del">
          <ac:chgData name="akak640 akak640" userId="61722035dca38430" providerId="LiveId" clId="{7997F487-337C-4131-B13B-1AB5FCE31D72}" dt="2021-03-16T06:13:54.426" v="10235" actId="478"/>
          <ac:picMkLst>
            <pc:docMk/>
            <pc:sldMk cId="3393359468" sldId="316"/>
            <ac:picMk id="3" creationId="{626A5B92-30A9-4496-A6EC-1A425ABC265E}"/>
          </ac:picMkLst>
        </pc:picChg>
        <pc:picChg chg="add mod">
          <ac:chgData name="akak640 akak640" userId="61722035dca38430" providerId="LiveId" clId="{7997F487-337C-4131-B13B-1AB5FCE31D72}" dt="2021-03-16T06:14:13.468" v="10240" actId="962"/>
          <ac:picMkLst>
            <pc:docMk/>
            <pc:sldMk cId="3393359468" sldId="316"/>
            <ac:picMk id="6" creationId="{E9080A4A-93A9-4A49-BD88-19F638333DFA}"/>
          </ac:picMkLst>
        </pc:picChg>
        <pc:picChg chg="add mod">
          <ac:chgData name="akak640 akak640" userId="61722035dca38430" providerId="LiveId" clId="{7997F487-337C-4131-B13B-1AB5FCE31D72}" dt="2021-03-16T06:17:43.193" v="10466" actId="14100"/>
          <ac:picMkLst>
            <pc:docMk/>
            <pc:sldMk cId="3393359468" sldId="316"/>
            <ac:picMk id="8" creationId="{09C6AEA5-0D6D-40BC-BDD2-B9876BAD6D71}"/>
          </ac:picMkLst>
        </pc:picChg>
      </pc:sldChg>
      <pc:sldChg chg="modSp mod">
        <pc:chgData name="akak640 akak640" userId="61722035dca38430" providerId="LiveId" clId="{7997F487-337C-4131-B13B-1AB5FCE31D72}" dt="2021-03-16T06:29:02.501" v="10492" actId="207"/>
        <pc:sldMkLst>
          <pc:docMk/>
          <pc:sldMk cId="1480616175" sldId="318"/>
        </pc:sldMkLst>
        <pc:spChg chg="mod">
          <ac:chgData name="akak640 akak640" userId="61722035dca38430" providerId="LiveId" clId="{7997F487-337C-4131-B13B-1AB5FCE31D72}" dt="2021-03-16T06:29:02.501" v="10492" actId="207"/>
          <ac:spMkLst>
            <pc:docMk/>
            <pc:sldMk cId="1480616175" sldId="318"/>
            <ac:spMk id="28" creationId="{C9D1424A-2A61-45B0-A7B3-1B378E35A04D}"/>
          </ac:spMkLst>
        </pc:spChg>
      </pc:sldChg>
      <pc:sldChg chg="modSp mod">
        <pc:chgData name="akak640 akak640" userId="61722035dca38430" providerId="LiveId" clId="{7997F487-337C-4131-B13B-1AB5FCE31D72}" dt="2021-03-16T06:30:55.045" v="10493" actId="1076"/>
        <pc:sldMkLst>
          <pc:docMk/>
          <pc:sldMk cId="549662449" sldId="319"/>
        </pc:sldMkLst>
        <pc:spChg chg="mod">
          <ac:chgData name="akak640 akak640" userId="61722035dca38430" providerId="LiveId" clId="{7997F487-337C-4131-B13B-1AB5FCE31D72}" dt="2021-03-16T06:30:55.045" v="10493" actId="1076"/>
          <ac:spMkLst>
            <pc:docMk/>
            <pc:sldMk cId="549662449" sldId="319"/>
            <ac:spMk id="29" creationId="{2230F731-6F7A-4AB7-9E95-AF66E19880D7}"/>
          </ac:spMkLst>
        </pc:spChg>
      </pc:sldChg>
    </pc:docChg>
  </pc:docChgLst>
  <pc:docChgLst>
    <pc:chgData name="leyujin1007@naver.com" userId="3cf07d427a16794d" providerId="LiveId" clId="{5549628A-1E20-41E4-AFC6-B248BBAA7886}"/>
    <pc:docChg chg="modSld">
      <pc:chgData name="leyujin1007@naver.com" userId="3cf07d427a16794d" providerId="LiveId" clId="{5549628A-1E20-41E4-AFC6-B248BBAA7886}" dt="2021-03-09T05:41:09.539" v="16" actId="20577"/>
      <pc:docMkLst>
        <pc:docMk/>
      </pc:docMkLst>
      <pc:sldChg chg="addSp modSp mod">
        <pc:chgData name="leyujin1007@naver.com" userId="3cf07d427a16794d" providerId="LiveId" clId="{5549628A-1E20-41E4-AFC6-B248BBAA7886}" dt="2021-03-09T05:41:09.539" v="16" actId="20577"/>
        <pc:sldMkLst>
          <pc:docMk/>
          <pc:sldMk cId="3493044918" sldId="256"/>
        </pc:sldMkLst>
        <pc:spChg chg="add mod">
          <ac:chgData name="leyujin1007@naver.com" userId="3cf07d427a16794d" providerId="LiveId" clId="{5549628A-1E20-41E4-AFC6-B248BBAA7886}" dt="2021-03-09T05:41:09.539" v="16" actId="20577"/>
          <ac:spMkLst>
            <pc:docMk/>
            <pc:sldMk cId="3493044918" sldId="256"/>
            <ac:spMk id="4" creationId="{F870F7D8-AFE6-4D90-9FF7-3A83832110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C5D12-98BD-4BA7-8796-938C3B279E0A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69776-11C8-46A9-8BD0-ACDA4ADBD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1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20465/KIOTS.2016.2.3.017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08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시각장애인의 스마트폰 사용률 증가에 대한 효과와 일반인과 시각장애인 사이의 정보화 수준 차이를 해소 하는 이점을 전망할 수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15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https://www.hankookilbo.com/News/Read/201904151781082530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703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https://www.hankookilbo.com/News/Read/201904151781082530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545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5B5B5B"/>
                </a:solidFill>
                <a:effectLst/>
                <a:latin typeface="Noto Sans KR"/>
              </a:rPr>
              <a:t> </a:t>
            </a:r>
            <a:r>
              <a:rPr lang="en-US" altLang="ko-KR" b="0" i="0" u="none" strike="noStrike">
                <a:solidFill>
                  <a:srgbClr val="EA5504"/>
                </a:solidFill>
                <a:effectLst/>
                <a:latin typeface="Noto Sans KR"/>
                <a:hlinkClick r:id="rId3" tooltip="새창"/>
              </a:rPr>
              <a:t>http://dx.doi.org/10.20465/KIOTS.2016.2.3.017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38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38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98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95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와이파이 모듈 </a:t>
            </a:r>
            <a:r>
              <a:rPr lang="en-US" altLang="ko-KR"/>
              <a:t>: https://www.devicemart.co.kr/goods/view?no=12508558</a:t>
            </a:r>
          </a:p>
          <a:p>
            <a:r>
              <a:rPr lang="ko-KR" altLang="en-US"/>
              <a:t>카메라 </a:t>
            </a:r>
            <a:r>
              <a:rPr lang="en-US" altLang="ko-KR"/>
              <a:t>: https://www.devicemart.co.kr/goods/view?no=10824344</a:t>
            </a:r>
            <a:endParaRPr lang="ko-KR" altLang="en-US"/>
          </a:p>
          <a:p>
            <a:r>
              <a:rPr lang="ko-KR" altLang="en-US"/>
              <a:t>스피커 </a:t>
            </a:r>
            <a:r>
              <a:rPr lang="en-US" altLang="ko-KR"/>
              <a:t>: https://www.devicemart.co.kr/goods/view?no=12236769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097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https://www.devicemart.co.kr/goods/view?no=1312764</a:t>
            </a:r>
          </a:p>
          <a:p>
            <a:r>
              <a:rPr lang="ko-KR" altLang="en-US"/>
              <a:t>터치센서 </a:t>
            </a:r>
            <a:r>
              <a:rPr lang="en-US" altLang="ko-KR"/>
              <a:t>: https://www.devicemart.co.kr/goods/view?no=1327426</a:t>
            </a:r>
          </a:p>
          <a:p>
            <a:r>
              <a:rPr lang="ko-KR" altLang="en-US" err="1"/>
              <a:t>라즈베리파이</a:t>
            </a:r>
            <a:r>
              <a:rPr lang="ko-KR" altLang="en-US"/>
              <a:t> </a:t>
            </a:r>
            <a:r>
              <a:rPr lang="en-US" altLang="ko-KR"/>
              <a:t>: https://www.devicemart.co.kr/goods/view?no=12234534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스피커 </a:t>
            </a:r>
            <a:r>
              <a:rPr lang="en-US" altLang="ko-KR"/>
              <a:t>: https://www.devicemart.co.kr/goods/view?no=12236769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err="1"/>
              <a:t>라즈베리파이</a:t>
            </a:r>
            <a:r>
              <a:rPr lang="ko-KR" altLang="en-US"/>
              <a:t> 핀 확장 세트 </a:t>
            </a:r>
            <a:r>
              <a:rPr lang="en-US" altLang="ko-KR"/>
              <a:t>: https://www.devicemart.co.kr/goods/view?no=1377447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70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222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93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08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88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44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64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9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터치센서 </a:t>
            </a:r>
            <a:r>
              <a:rPr lang="en-US" altLang="ko-KR"/>
              <a:t>: https://www.devicemart.co.kr/goods/view?no=1327426</a:t>
            </a:r>
          </a:p>
          <a:p>
            <a:r>
              <a:rPr lang="ko-KR" altLang="en-US" err="1"/>
              <a:t>젯슨나노</a:t>
            </a:r>
            <a:r>
              <a:rPr lang="en-US" altLang="ko-KR"/>
              <a:t>https://www.devicemart.co.kr/goods/view?no=12513656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10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err="1"/>
              <a:t>젯슨나노</a:t>
            </a:r>
            <a:r>
              <a:rPr lang="ko-KR" altLang="en-US"/>
              <a:t> 와이파이 모듈 </a:t>
            </a:r>
            <a:r>
              <a:rPr lang="en-US" altLang="ko-KR"/>
              <a:t>: https://www.devicemart.co.kr/goods/view?no=12508558</a:t>
            </a:r>
          </a:p>
          <a:p>
            <a:r>
              <a:rPr lang="ko-KR" altLang="en-US" err="1"/>
              <a:t>라즈베리파이</a:t>
            </a:r>
            <a:r>
              <a:rPr lang="ko-KR" altLang="en-US"/>
              <a:t> </a:t>
            </a:r>
            <a:r>
              <a:rPr lang="en-US" altLang="ko-KR"/>
              <a:t>: https://www.devicemart.co.kr/goods/view?no=12234534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34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스피커 </a:t>
            </a:r>
            <a:r>
              <a:rPr lang="en-US" altLang="ko-KR"/>
              <a:t>: https://www.devicemart.co.kr/goods/view?no=12236769</a:t>
            </a: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카메라 </a:t>
            </a:r>
            <a:r>
              <a:rPr lang="en-US" altLang="ko-KR"/>
              <a:t>: https://www.devicemart.co.kr/goods/view?no=10824344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err="1"/>
              <a:t>라즈베리파이용</a:t>
            </a:r>
            <a:r>
              <a:rPr lang="ko-KR" altLang="en-US" b="1"/>
              <a:t> </a:t>
            </a:r>
            <a:r>
              <a:rPr lang="en-US" altLang="ko-KR" sz="1200" b="1"/>
              <a:t>GPIO </a:t>
            </a:r>
            <a:r>
              <a:rPr lang="ko-KR" altLang="en-US" sz="1200" b="1" err="1"/>
              <a:t>쉴드</a:t>
            </a:r>
            <a:r>
              <a:rPr lang="ko-KR" altLang="en-US" sz="1200" b="1"/>
              <a:t> </a:t>
            </a:r>
            <a:r>
              <a:rPr lang="en-US" altLang="ko-KR" sz="1200" b="1"/>
              <a:t>+ </a:t>
            </a:r>
            <a:r>
              <a:rPr lang="ko-KR" altLang="en-US" sz="1200" b="1"/>
              <a:t>케이블 </a:t>
            </a:r>
            <a:r>
              <a:rPr lang="ko-KR" altLang="en-US" sz="1200" b="1" err="1"/>
              <a:t>셋트</a:t>
            </a:r>
            <a:r>
              <a:rPr lang="ko-KR" altLang="en-US" sz="1200" b="1"/>
              <a:t> </a:t>
            </a:r>
            <a:r>
              <a:rPr lang="en-US" altLang="ko-KR" sz="1200" b="1"/>
              <a:t>:</a:t>
            </a:r>
            <a:r>
              <a:rPr lang="ko-KR" altLang="en-US" sz="1200" b="1"/>
              <a:t> </a:t>
            </a:r>
            <a:r>
              <a:rPr lang="en-US" altLang="ko-KR" sz="1200" b="1"/>
              <a:t>https://www.devicemart.co.kr/goods/view?no=1377447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50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국가 통계 포털</a:t>
            </a:r>
            <a:r>
              <a:rPr lang="en-US" altLang="ko-KR"/>
              <a:t>(KOSIS) : https://kosis.kr/statHtml/statHtml.do?orgId=101&amp;tblId=DT_1K31003&amp;vw_cd=MT_ZTITLE&amp;list_id=JG1&amp;scrId=&amp;seqNo=&amp;lang_mode=ko&amp;obj_var_id=&amp;itm_id=&amp;conn_path=K1&amp;path=%25EB%258F%2584%25EC%2586%258C%25EB%25A7%25A4%2520%253E%2520%25EC%2584%259C%25EB%25B9%2584%25EC%258A%25A4%25EC%2597%2585%25EB%258F%2599%25ED%2596%25A5%25EC%25A1%25B0%25EC%2582%25AC%2520%253E%2520%25EC%2586%258C%25EB%25A7%25A4%25ED%258C%2590%25EB%25A7%25A4%25ED%2586%25B5%25EA%25B3%2584%2520%253E%2520%25EC%2586%258C%25EB%25A7%25A4%25ED%258C%2590%25EB%25A7%25A4%25EC%2595%25A1%25EC%2586%258C%25EB%25A7%25A4%25EC%2597%2585%25ED%2583%259C%25EB%25B3%2584%2520%25ED%258C%2590%25EB%25A7%25A4%25EC%2595%25A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81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200" b="1" kern="0" err="1">
                <a:solidFill>
                  <a:srgbClr val="545871"/>
                </a:solidFill>
              </a:rPr>
              <a:t>터치된</a:t>
            </a:r>
            <a:r>
              <a:rPr lang="ko-KR" altLang="en-US" sz="1200" b="1" kern="0">
                <a:solidFill>
                  <a:srgbClr val="545871"/>
                </a:solidFill>
              </a:rPr>
              <a:t> </a:t>
            </a:r>
            <a:r>
              <a:rPr lang="ko-KR" altLang="en-US" sz="1200" b="1" kern="0" err="1">
                <a:solidFill>
                  <a:srgbClr val="545871"/>
                </a:solidFill>
              </a:rPr>
              <a:t>네임택에</a:t>
            </a:r>
            <a:r>
              <a:rPr lang="ko-KR" altLang="en-US" sz="1200" b="1" kern="0">
                <a:solidFill>
                  <a:srgbClr val="545871"/>
                </a:solidFill>
              </a:rPr>
              <a:t> 해당하는 음료에 대한 정보를 </a:t>
            </a:r>
            <a:r>
              <a:rPr lang="ko-KR" altLang="en-US" sz="1200" b="1" kern="0" err="1">
                <a:solidFill>
                  <a:srgbClr val="545871"/>
                </a:solidFill>
              </a:rPr>
              <a:t>라즈베리파이가</a:t>
            </a:r>
            <a:r>
              <a:rPr lang="ko-KR" altLang="en-US" sz="1200" b="1" kern="0">
                <a:solidFill>
                  <a:srgbClr val="545871"/>
                </a:solidFill>
              </a:rPr>
              <a:t> 서버에 요청하고 이를 스피커로 전달</a:t>
            </a:r>
            <a:endParaRPr lang="en-US" altLang="ko-KR" sz="1200" b="1" kern="0">
              <a:solidFill>
                <a:srgbClr val="54587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98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36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142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67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1" i="0">
              <a:solidFill>
                <a:srgbClr val="333333"/>
              </a:solidFill>
              <a:effectLst/>
              <a:latin typeface="Nanum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24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03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09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46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6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한국 경제</a:t>
            </a:r>
            <a:r>
              <a:rPr lang="en-US" altLang="ko-KR"/>
              <a:t>: </a:t>
            </a:r>
            <a:r>
              <a:rPr lang="ko-KR" altLang="en-US"/>
              <a:t>편의점 이용자 일주일에 </a:t>
            </a:r>
            <a:r>
              <a:rPr lang="en-US" altLang="ko-KR"/>
              <a:t>2</a:t>
            </a:r>
            <a:r>
              <a:rPr lang="ko-KR" altLang="en-US"/>
              <a:t>번 이상 이용</a:t>
            </a:r>
            <a:endParaRPr lang="en-US" altLang="ko-KR"/>
          </a:p>
          <a:p>
            <a:r>
              <a:rPr lang="en-US" altLang="ko-KR"/>
              <a:t>https://www.hankyung.com/life/article/2020052649997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07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시각장애인 </a:t>
            </a:r>
            <a:r>
              <a:rPr lang="ko-KR" altLang="en-US" err="1"/>
              <a:t>유튜버</a:t>
            </a:r>
            <a:r>
              <a:rPr lang="ko-KR" altLang="en-US"/>
              <a:t> </a:t>
            </a:r>
            <a:r>
              <a:rPr lang="en-US" altLang="ko-KR"/>
              <a:t>:</a:t>
            </a:r>
          </a:p>
          <a:p>
            <a:r>
              <a:rPr lang="en-US" altLang="ko-KR"/>
              <a:t>https://www.youtube.com/watch?v=fq5xQaWaMO0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13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https://www.kci.go.kr/kciportal/ci/sereArticleSearch/ciSereArtiView.kci?sereArticleSearchBean.artiId=ART001501298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40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팔도</a:t>
            </a:r>
            <a:r>
              <a:rPr lang="en-US" altLang="ko-KR"/>
              <a:t>, </a:t>
            </a:r>
            <a:r>
              <a:rPr lang="ko-KR" altLang="en-US"/>
              <a:t>모든 캔 음료에 </a:t>
            </a:r>
            <a:r>
              <a:rPr lang="en-US" altLang="ko-KR"/>
              <a:t>'</a:t>
            </a:r>
            <a:r>
              <a:rPr lang="ko-KR" altLang="en-US"/>
              <a:t>점자</a:t>
            </a:r>
            <a:r>
              <a:rPr lang="en-US" altLang="ko-KR"/>
              <a:t>' </a:t>
            </a:r>
            <a:r>
              <a:rPr lang="ko-KR" altLang="en-US"/>
              <a:t>표기 실시</a:t>
            </a:r>
          </a:p>
          <a:p>
            <a:r>
              <a:rPr lang="en-US" altLang="ko-KR"/>
              <a:t>http://m.newspim.com/news/view/20140417000225</a:t>
            </a:r>
          </a:p>
          <a:p>
            <a:endParaRPr lang="en-US" altLang="ko-KR"/>
          </a:p>
          <a:p>
            <a:r>
              <a:rPr lang="ko-KR" altLang="en-US" err="1"/>
              <a:t>하이트진로</a:t>
            </a:r>
            <a:r>
              <a:rPr lang="en-US" altLang="ko-KR"/>
              <a:t>, </a:t>
            </a:r>
            <a:r>
              <a:rPr lang="ko-KR" altLang="en-US"/>
              <a:t>시각장애인 위한 점자 표기 소주 </a:t>
            </a:r>
            <a:r>
              <a:rPr lang="ko-KR" altLang="en-US" err="1"/>
              <a:t>페트</a:t>
            </a:r>
            <a:r>
              <a:rPr lang="ko-KR" altLang="en-US"/>
              <a:t> 제품 출시</a:t>
            </a:r>
          </a:p>
          <a:p>
            <a:r>
              <a:rPr lang="en-US" altLang="ko-KR"/>
              <a:t>https://news.mtn.co.kr/v/2017122610493754450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364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시각장애인을 위한 식</a:t>
            </a:r>
            <a:r>
              <a:rPr lang="en-US" altLang="ko-KR"/>
              <a:t>.</a:t>
            </a:r>
            <a:r>
              <a:rPr lang="ko-KR" altLang="en-US"/>
              <a:t>의약품 어플리케이션 제안 논문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21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https://www.hankookilbo.com/News/Read/201904151781082530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2BBA0-A66A-4514-9E90-30A412A34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87D473-1E13-457D-970B-3BBD894F0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F335C7-5FAD-4FA0-B87E-252B5590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7FA82-06BE-4D9B-9B1A-633DBF6E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A75B-4EFB-4522-BFB9-6157E39E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8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26181-774B-4941-8998-1924493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5E5619-BF85-4A60-8076-B5F391C0E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F04FC-2C99-4B36-8E56-FAE1A948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97961-770A-4AF0-87D5-7B827162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6D507-DFC0-4E49-9753-E7452615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00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ACA878-66C7-442B-ABAD-A0531928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E0DCF4-FD8F-47B7-9C30-56AD4EB28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86BDD9-09EA-4DAB-BDD0-8EF3F24A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BF732-DBD2-4B0F-A268-73DD6BA9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12B80-BF39-4BD0-BBDF-522FF3AD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28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6FBC5-100E-45D3-B498-0ADE07FC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F5102-53F6-42FF-A108-68AC59B7A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E64FC-2599-46B2-96E7-D35F502A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FD052-3CCF-47AB-B70D-F2729AAE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F9A61-833F-4B62-A9B9-338B9898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00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48A91-21C2-4873-927A-CB9965B5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2C96C-AABD-4A9D-BCC1-44B5CC9E8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964382-FDC4-4A19-985A-3C8782BB3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DBBB-2188-4981-90C9-93714D239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65BA9-0619-4956-B47C-54CE478C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45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9CA5E-F043-47BE-BB81-655737DE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0923A-67CE-4E17-BAA4-6796DE4CA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107B9B-DA83-4A5B-BF14-203AF747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20B47-6A58-4F21-85E4-0090AFFC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33CCC8-73D1-415B-B225-B222F874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3E7A5B-732B-4C47-BE44-E2CBD707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5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0961C-9721-4522-B3D8-420AFFC6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CC454-87D3-42DF-AA53-8ADC6CE3B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268C7-1348-464E-B565-2374214AF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4F53C-A78C-45DE-B482-7EDC5C8C9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25950E-CE55-4337-96CA-94028BF20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696A31-B279-4923-9D85-F6A83522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B4210D-8FDE-4C5D-9148-72F573D1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3A2D8E-4992-42A0-9878-79C68215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4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DA25A-C3E5-47AC-A7DB-8911A9C0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DF29E-A792-45EE-A09B-4D2CE33D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D2778E-9C2F-40AE-84AE-84AABCC8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2CD344-4C2F-40D5-8AA2-1B80E2A3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1C30A6-8D21-4D00-965B-6DBF2798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B9B54D-5A94-4734-B53D-363072DC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D3F01-06D2-448E-B929-7F23F53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26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010C-613D-4659-92C4-201F6552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9FC5C4-1C39-4C81-BC78-63BFA9D2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BE0380-D977-4F78-A464-31E7E4C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C80325-B647-45AC-9F32-FB8DA2D5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7BEB4F-3F75-4396-825C-7A446B3B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324531-BAC7-4DFD-9CEE-6A4517A9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36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24696-5E7C-4120-A452-156386C0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BBF78F-2A8F-4B69-8AAD-CDBFE42CD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667C6C-D640-4221-A539-8FBAC84CF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8721D6-7308-46ED-ACC1-33EE8C08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0AB51C-BDEE-4B32-A811-67E75D9B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6F658-B39E-45F9-A05D-52EDB7D9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7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436996-B96A-423C-842F-33DEE49F2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7CB00-795E-4965-82B7-E063ECBE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776461-EC5E-417C-9DFA-8634D871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3056F-3E12-4396-A8B6-0AF427707DD9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EBB4B-A6B2-48A6-A97F-AF429F0CE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A1D3A-77C3-4532-BE7D-7DE2CC1D3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95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5.wdp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microsoft.com/office/2007/relationships/hdphoto" Target="../media/hdphoto3.wdp"/><Relationship Id="rId1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life/article/2020052649997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ci.go.kr/kciportal/ci/sereArticleSearch/ciSreArtiView.kci?sereArticleSearchBean.artiId=ART001501298" TargetMode="External"/><Relationship Id="rId4" Type="http://schemas.openxmlformats.org/officeDocument/2006/relationships/hyperlink" Target="https://www.youtube.com/watch?v=fq5xQaWaMO0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.newspim.com/news/view/20140417000225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ankookilbo.com/News/Read/201904151781082530" TargetMode="External"/><Relationship Id="rId4" Type="http://schemas.openxmlformats.org/officeDocument/2006/relationships/hyperlink" Target="https://news.mtn.co.kr/v/2017122610493754450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20465/KIOTS.2016.2.3.01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2019300" y="2455522"/>
            <a:ext cx="8191500" cy="31070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7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019300" y="5562600"/>
            <a:ext cx="8191500" cy="36000"/>
          </a:xfrm>
          <a:prstGeom prst="roundRect">
            <a:avLst>
              <a:gd name="adj" fmla="val 0"/>
            </a:avLst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888CA6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88541" y="4249285"/>
            <a:ext cx="2614446" cy="83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err="1">
                <a:solidFill>
                  <a:prstClr val="black">
                    <a:lumMod val="65000"/>
                    <a:lumOff val="35000"/>
                  </a:prstClr>
                </a:solidFill>
              </a:rPr>
              <a:t>이채민</a:t>
            </a:r>
            <a:endParaRPr lang="en-US" altLang="ko-KR" sz="20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>
                <a:cs typeface="Aharoni" panose="02010803020104030203" pitchFamily="2" charset="-79"/>
              </a:rPr>
              <a:t>201612310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50447" y="4249285"/>
            <a:ext cx="2711356" cy="83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김우진</a:t>
            </a:r>
            <a:endParaRPr lang="en-US" altLang="ko-KR" sz="2000" b="1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>
                <a:cs typeface="Aharoni" panose="02010803020104030203" pitchFamily="2" charset="-79"/>
              </a:rPr>
              <a:t>201512276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2305" y="4256995"/>
            <a:ext cx="2699717" cy="83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</a:rPr>
              <a:t>이유진</a:t>
            </a:r>
            <a:endParaRPr lang="en-US" altLang="ko-KR" sz="20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>
                <a:cs typeface="Aharoni" panose="02010803020104030203" pitchFamily="2" charset="-79"/>
              </a:rPr>
              <a:t>201715198</a:t>
            </a:r>
          </a:p>
        </p:txBody>
      </p:sp>
      <p:sp>
        <p:nvSpPr>
          <p:cNvPr id="52" name="타원 51"/>
          <p:cNvSpPr/>
          <p:nvPr/>
        </p:nvSpPr>
        <p:spPr>
          <a:xfrm>
            <a:off x="3114258" y="3238490"/>
            <a:ext cx="983735" cy="98373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070538" y="3159017"/>
            <a:ext cx="983735" cy="98373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606479" y="3171717"/>
            <a:ext cx="983735" cy="98373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878462" y="2212584"/>
            <a:ext cx="463088" cy="463088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012926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209323" y="829990"/>
            <a:ext cx="7607205" cy="13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err="1">
                <a:solidFill>
                  <a:srgbClr val="545871"/>
                </a:solidFill>
              </a:rPr>
              <a:t>B</a:t>
            </a:r>
            <a:r>
              <a:rPr lang="en-US" altLang="ko-KR" sz="4000" b="1" i="1" kern="0" err="1">
                <a:solidFill>
                  <a:srgbClr val="888CA6"/>
                </a:solidFill>
              </a:rPr>
              <a:t>eYe</a:t>
            </a:r>
            <a:r>
              <a:rPr lang="en-US" altLang="ko-KR" sz="4000" b="1" i="1" kern="0" err="1">
                <a:solidFill>
                  <a:srgbClr val="545871"/>
                </a:solidFill>
              </a:rPr>
              <a:t>rage</a:t>
            </a:r>
            <a:r>
              <a:rPr lang="en-US" altLang="ko-KR" sz="4000" b="1" i="1" kern="0">
                <a:solidFill>
                  <a:srgbClr val="545871"/>
                </a:solidFill>
              </a:rPr>
              <a:t> </a:t>
            </a:r>
            <a:r>
              <a:rPr lang="en-US" altLang="ko-KR" sz="3200" b="1" i="1" kern="0">
                <a:solidFill>
                  <a:srgbClr val="545871"/>
                </a:solidFill>
              </a:rPr>
              <a:t>(</a:t>
            </a:r>
            <a:r>
              <a:rPr lang="ko-KR" altLang="en-US" sz="3200" b="1" i="1" kern="0">
                <a:solidFill>
                  <a:srgbClr val="545871"/>
                </a:solidFill>
              </a:rPr>
              <a:t>연구계획발표</a:t>
            </a:r>
            <a:r>
              <a:rPr lang="en-US" altLang="ko-KR" sz="3200" b="1" i="1" kern="0">
                <a:solidFill>
                  <a:srgbClr val="545871"/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b="1" i="1" kern="0">
                <a:solidFill>
                  <a:srgbClr val="545871"/>
                </a:solidFill>
              </a:rPr>
              <a:t>시각장애인을 위한 편의점 음료 안내 서비스 </a:t>
            </a:r>
            <a:r>
              <a:rPr lang="en-US" altLang="ko-KR" b="1" i="1" kern="0">
                <a:solidFill>
                  <a:srgbClr val="545871"/>
                </a:solidFill>
              </a:rPr>
              <a:t>_ </a:t>
            </a:r>
            <a:r>
              <a:rPr lang="ko-KR" altLang="en-US" b="1" i="1" kern="0">
                <a:solidFill>
                  <a:srgbClr val="545871"/>
                </a:solidFill>
              </a:rPr>
              <a:t>금 </a:t>
            </a:r>
            <a:r>
              <a:rPr lang="en-US" altLang="ko-KR" b="1" i="1" kern="0">
                <a:solidFill>
                  <a:srgbClr val="545871"/>
                </a:solidFill>
              </a:rPr>
              <a:t>8</a:t>
            </a:r>
            <a:r>
              <a:rPr lang="ko-KR" altLang="en-US" b="1" i="1" kern="0">
                <a:solidFill>
                  <a:srgbClr val="545871"/>
                </a:solidFill>
              </a:rPr>
              <a:t>조</a:t>
            </a:r>
            <a:endParaRPr lang="en-US" altLang="ko-KR" b="1" i="1" kern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4"/>
    </mc:Choice>
    <mc:Fallback xmlns="">
      <p:transition spd="slow" advTm="1062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8BB43F-5385-46A6-8677-6F3A5950B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6" y="679745"/>
            <a:ext cx="4668691" cy="296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64848" y="1110686"/>
            <a:ext cx="4481434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 장애인을 위한 앱인 </a:t>
            </a:r>
            <a:r>
              <a:rPr lang="en-US" altLang="ko-KR" sz="2000" b="1" kern="0">
                <a:solidFill>
                  <a:srgbClr val="545871"/>
                </a:solidFill>
              </a:rPr>
              <a:t>‘</a:t>
            </a:r>
            <a:r>
              <a:rPr lang="ko-KR" altLang="en-US" sz="2000" b="1" kern="0" err="1">
                <a:solidFill>
                  <a:srgbClr val="545871"/>
                </a:solidFill>
              </a:rPr>
              <a:t>설리번</a:t>
            </a:r>
            <a:r>
              <a:rPr lang="en-US" altLang="ko-KR" sz="2000" b="1" kern="0">
                <a:solidFill>
                  <a:srgbClr val="545871"/>
                </a:solidFill>
              </a:rPr>
              <a:t>’ </a:t>
            </a:r>
            <a:r>
              <a:rPr lang="ko-KR" altLang="en-US" sz="2000" b="1" kern="0">
                <a:solidFill>
                  <a:srgbClr val="545871"/>
                </a:solidFill>
              </a:rPr>
              <a:t>은 어떤 글자를 인식해 화면에 비친 문자를 읽어주거나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화면에 비친 물체를 묘사해준다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F239F-1518-4607-9AD5-C8538120436F}"/>
              </a:ext>
            </a:extLst>
          </p:cNvPr>
          <p:cNvSpPr/>
          <p:nvPr/>
        </p:nvSpPr>
        <p:spPr>
          <a:xfrm>
            <a:off x="1264848" y="3450981"/>
            <a:ext cx="448143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문제점</a:t>
            </a:r>
            <a:endParaRPr lang="en-US" altLang="ko-KR" sz="2800" b="1" kern="0">
              <a:solidFill>
                <a:srgbClr val="545871"/>
              </a:solidFill>
            </a:endParaRPr>
          </a:p>
        </p:txBody>
      </p:sp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A8E1DD1-39B4-4B8B-BBF4-B64CBE8F2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67" y="3738463"/>
            <a:ext cx="4165890" cy="268863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D04273-99A3-4FA0-B418-2172BA1E2447}"/>
              </a:ext>
            </a:extLst>
          </p:cNvPr>
          <p:cNvSpPr/>
          <p:nvPr/>
        </p:nvSpPr>
        <p:spPr>
          <a:xfrm>
            <a:off x="1264848" y="4165812"/>
            <a:ext cx="4837104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물체나 문자 또는 바코드를 정확하게 핸드폰 카메라에 비춰야 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  <a:r>
              <a:rPr lang="ko-KR" altLang="en-US" sz="2000" b="1" kern="0">
                <a:solidFill>
                  <a:srgbClr val="545871"/>
                </a:solidFill>
              </a:rPr>
              <a:t> 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 장애인은 핸드폰 카메라 이용에 어려움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73A37128-9AAA-457A-B6D2-AAE37E667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73036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05"/>
    </mc:Choice>
    <mc:Fallback xmlns="">
      <p:transition spd="slow" advTm="2760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AD9D77-5D35-4469-B08F-EC4BD3C3755A}"/>
              </a:ext>
            </a:extLst>
          </p:cNvPr>
          <p:cNvSpPr/>
          <p:nvPr/>
        </p:nvSpPr>
        <p:spPr>
          <a:xfrm>
            <a:off x="8263638" y="1037170"/>
            <a:ext cx="3350185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소외계층의 일부인 시각장애인의 스마트폰 사용을 음성을 통해 보다 편리하게 사용하는데 목적이 있음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30CD7F-87EF-4B38-9098-64DCFE27C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63" y="1037170"/>
            <a:ext cx="6807066" cy="2943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B33D93-7D04-431B-9667-9241FFAD8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813" y="4058206"/>
            <a:ext cx="4473771" cy="2725401"/>
          </a:xfrm>
          <a:prstGeom prst="rect">
            <a:avLst/>
          </a:prstGeom>
        </p:spPr>
      </p:pic>
      <p:sp>
        <p:nvSpPr>
          <p:cNvPr id="31" name="Straight Connector 33">
            <a:extLst>
              <a:ext uri="{FF2B5EF4-FFF2-40B4-BE49-F238E27FC236}">
                <a16:creationId xmlns:a16="http://schemas.microsoft.com/office/drawing/2014/main" id="{2DE60DA0-AFB9-4BA2-A2B4-1CF4996AF70D}"/>
              </a:ext>
            </a:extLst>
          </p:cNvPr>
          <p:cNvSpPr/>
          <p:nvPr/>
        </p:nvSpPr>
        <p:spPr>
          <a:xfrm flipV="1">
            <a:off x="1954278" y="1355391"/>
            <a:ext cx="5498082" cy="0"/>
          </a:xfrm>
          <a:prstGeom prst="line">
            <a:avLst/>
          </a:prstGeom>
          <a:solidFill>
            <a:srgbClr val="FFFC00">
              <a:alpha val="5000"/>
            </a:srgbClr>
          </a:solidFill>
          <a:ln w="508000">
            <a:solidFill>
              <a:srgbClr val="FFFC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FFFC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723B21-0B0E-4267-A293-DF80E89E8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926" y="4054893"/>
            <a:ext cx="3872239" cy="2662656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14356DBB-B69B-4D5C-89DA-3A31A4413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0142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59"/>
    </mc:Choice>
    <mc:Fallback xmlns="">
      <p:transition spd="slow" advTm="7405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30613" y="1520347"/>
            <a:ext cx="4481434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시각장애인을 위한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객체 위치 정보 안내 장치 및 방법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35C50A-6B6A-4AF5-B9FE-6B9C0659B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955" y="703862"/>
            <a:ext cx="4618122" cy="5546812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5982FB6A-DEDD-4471-A7EE-B36B688A2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8569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51"/>
    </mc:Choice>
    <mc:Fallback xmlns="">
      <p:transition spd="slow" advTm="404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30613" y="1520347"/>
            <a:ext cx="4481434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단일 카메라 영상 기반의 객체 거리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및  위치 추정 장치 특허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AC3E6C-EEB2-434E-AEFA-0E6C079BC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93" y="778579"/>
            <a:ext cx="5454707" cy="56622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6A5B92-30A9-4496-A6EC-1A425ABC2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174" y="2718369"/>
            <a:ext cx="2210108" cy="3724795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938DA60A-5690-4E57-AE60-ADF8770A3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399499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71"/>
    </mc:Choice>
    <mc:Fallback xmlns="">
      <p:transition spd="slow" advTm="4277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30613" y="1520347"/>
            <a:ext cx="4481434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Spring Boot</a:t>
            </a:r>
            <a:r>
              <a:rPr lang="ko-KR" altLang="en-US" sz="2000" b="1" kern="0">
                <a:solidFill>
                  <a:srgbClr val="545871"/>
                </a:solidFill>
              </a:rPr>
              <a:t>를 활용한 웹 기반 프로젝트 관리 시스템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9080A4A-93A9-4A49-BD88-19F638333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55" y="703862"/>
            <a:ext cx="5075360" cy="574597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9B6EC5-A2CE-4EA9-91BD-EE1423D125D1}"/>
              </a:ext>
            </a:extLst>
          </p:cNvPr>
          <p:cNvSpPr/>
          <p:nvPr/>
        </p:nvSpPr>
        <p:spPr>
          <a:xfrm>
            <a:off x="1258896" y="2659045"/>
            <a:ext cx="2366881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웹 서버를 구축하여 관리자가 음료 정보를 손쉽게 수정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관리 할 수 있다는 장점이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6AEA5-0D6D-40BC-BDD2-B9876BAD6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32" y="2799210"/>
            <a:ext cx="2392403" cy="3650630"/>
          </a:xfrm>
          <a:prstGeom prst="rect">
            <a:avLst/>
          </a:prstGeom>
        </p:spPr>
      </p:pic>
      <p:sp>
        <p:nvSpPr>
          <p:cNvPr id="31" name="Rectangle 1">
            <a:extLst>
              <a:ext uri="{FF2B5EF4-FFF2-40B4-BE49-F238E27FC236}">
                <a16:creationId xmlns:a16="http://schemas.microsoft.com/office/drawing/2014/main" id="{9BD0EA27-1D7A-4667-9227-BAC28C217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3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16"/>
    </mc:Choice>
    <mc:Fallback xmlns="">
      <p:transition spd="slow" advTm="868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개선사항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4B397C-108F-433D-9E2A-B2C44F8DCCFE}"/>
              </a:ext>
            </a:extLst>
          </p:cNvPr>
          <p:cNvSpPr/>
          <p:nvPr/>
        </p:nvSpPr>
        <p:spPr>
          <a:xfrm>
            <a:off x="1762812" y="1110580"/>
            <a:ext cx="1001536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일반적인 사람들에게 편의점이란 평균적으로 주 </a:t>
            </a:r>
            <a:r>
              <a:rPr lang="en-US" altLang="ko-KR" sz="2000" b="1" kern="0">
                <a:solidFill>
                  <a:srgbClr val="545871"/>
                </a:solidFill>
              </a:rPr>
              <a:t>2.6</a:t>
            </a:r>
            <a:r>
              <a:rPr lang="ko-KR" altLang="en-US" sz="2000" b="1" kern="0">
                <a:solidFill>
                  <a:srgbClr val="545871"/>
                </a:solidFill>
              </a:rPr>
              <a:t>회 방문에 이를 만큼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익숙하고 자주 이용하는 공간이며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이에 따라 편의점 매출은 지속적으로 증가하고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65349F6-C5D7-43B4-8BD3-2F0A11573F23}"/>
              </a:ext>
            </a:extLst>
          </p:cNvPr>
          <p:cNvSpPr/>
          <p:nvPr/>
        </p:nvSpPr>
        <p:spPr>
          <a:xfrm>
            <a:off x="1634281" y="1352377"/>
            <a:ext cx="128531" cy="1261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5255CE-D101-4731-BA8E-04E5C8BB2B91}"/>
              </a:ext>
            </a:extLst>
          </p:cNvPr>
          <p:cNvSpPr/>
          <p:nvPr/>
        </p:nvSpPr>
        <p:spPr>
          <a:xfrm>
            <a:off x="1634281" y="2080570"/>
            <a:ext cx="8897844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하지만 시각장애인에게 편의점의 이용은 많은 어려움이 따르는 장소이기에 이러한 문제점을 해결하고자 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508094-3D0C-46CF-8058-0FBF23269D84}"/>
              </a:ext>
            </a:extLst>
          </p:cNvPr>
          <p:cNvSpPr/>
          <p:nvPr/>
        </p:nvSpPr>
        <p:spPr>
          <a:xfrm>
            <a:off x="1762812" y="3582677"/>
            <a:ext cx="1001536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이미지 검색을 통해 정보를 안내하는 시스템은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한 이미지에 여러 정보가 있을 경우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이용자가 원하는 정보만을 제공하는데 어려움이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1109AF-EB21-49A7-9B05-540B5F8C89ED}"/>
              </a:ext>
            </a:extLst>
          </p:cNvPr>
          <p:cNvSpPr/>
          <p:nvPr/>
        </p:nvSpPr>
        <p:spPr>
          <a:xfrm>
            <a:off x="1634281" y="3824474"/>
            <a:ext cx="128531" cy="1261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A756D3-75EE-405C-A102-2A988663BB6B}"/>
              </a:ext>
            </a:extLst>
          </p:cNvPr>
          <p:cNvSpPr/>
          <p:nvPr/>
        </p:nvSpPr>
        <p:spPr>
          <a:xfrm>
            <a:off x="1634281" y="4436660"/>
            <a:ext cx="6397772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손가락으로 해당 물체를 지목하면 지목한 물체에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대한 정보를 알려주는 시스템을 개발한다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ECF569-E6E1-49CC-B4F5-4509E3BF84B9}"/>
              </a:ext>
            </a:extLst>
          </p:cNvPr>
          <p:cNvSpPr/>
          <p:nvPr/>
        </p:nvSpPr>
        <p:spPr>
          <a:xfrm>
            <a:off x="1634281" y="5392819"/>
            <a:ext cx="1001536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편의점 냉장고 문 밖에서 와 문을 열었을 때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두 가지를 상정해 시스템을 개발한다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E75DF4FA-B925-44D3-88D2-B604CB62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27"/>
    </mc:Choice>
    <mc:Fallback xmlns="">
      <p:transition spd="slow" advTm="5882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개선사항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508094-3D0C-46CF-8058-0FBF23269D84}"/>
              </a:ext>
            </a:extLst>
          </p:cNvPr>
          <p:cNvSpPr/>
          <p:nvPr/>
        </p:nvSpPr>
        <p:spPr>
          <a:xfrm>
            <a:off x="1762812" y="1102568"/>
            <a:ext cx="1001536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편의점에 들어온 이후에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여러 시스템을 통해 원하는 음료를 찾는 것은 너무 오랜 시간이 소요된다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1109AF-EB21-49A7-9B05-540B5F8C89ED}"/>
              </a:ext>
            </a:extLst>
          </p:cNvPr>
          <p:cNvSpPr/>
          <p:nvPr/>
        </p:nvSpPr>
        <p:spPr>
          <a:xfrm>
            <a:off x="1634281" y="1344365"/>
            <a:ext cx="128531" cy="1261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300F85-010A-4334-A3BC-C93C0FB249EC}"/>
              </a:ext>
            </a:extLst>
          </p:cNvPr>
          <p:cNvSpPr/>
          <p:nvPr/>
        </p:nvSpPr>
        <p:spPr>
          <a:xfrm>
            <a:off x="1634281" y="1956551"/>
            <a:ext cx="8496038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편의점 들어오기 전 외부에서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어플리케이션을 통해 편의점내 음료의 배치에 대한 정보를 제공</a:t>
            </a:r>
            <a:r>
              <a:rPr lang="en-US" altLang="ko-KR" sz="2000" b="1" kern="0">
                <a:solidFill>
                  <a:srgbClr val="545871"/>
                </a:solidFill>
              </a:rPr>
              <a:t>,</a:t>
            </a:r>
            <a:r>
              <a:rPr lang="ko-KR" altLang="en-US" sz="2000" b="1" kern="0">
                <a:solidFill>
                  <a:srgbClr val="545871"/>
                </a:solidFill>
              </a:rPr>
              <a:t> 시각장애인이 대략적인 위치정보를 얻게 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A4BAD340-8D9A-4D5E-88C5-A66328478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45"/>
    </mc:Choice>
    <mc:Fallback xmlns="">
      <p:transition spd="slow" advTm="296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A31C6-108D-49E4-9641-711D302469E2}"/>
              </a:ext>
            </a:extLst>
          </p:cNvPr>
          <p:cNvSpPr txBox="1"/>
          <p:nvPr/>
        </p:nvSpPr>
        <p:spPr>
          <a:xfrm>
            <a:off x="3647375" y="484096"/>
            <a:ext cx="340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+mj-lt"/>
              </a:rPr>
              <a:t>1. </a:t>
            </a:r>
            <a:r>
              <a:rPr lang="ko-KR" altLang="en-US" sz="2000" b="1">
                <a:latin typeface="+mj-lt"/>
              </a:rPr>
              <a:t>안드로이드 어플리케이션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0BCE12-B881-44C4-BCE6-A6FABA620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36" y="1428827"/>
            <a:ext cx="5067744" cy="5067744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3BB66ABA-AFB2-4ED4-942E-D03955720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4EDC-1403-4E6C-A1C7-99F062E42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33" b="93011" l="7958" r="89390">
                        <a14:foregroundMark x1="7958" y1="35753" x2="7958" y2="35753"/>
                        <a14:foregroundMark x1="52255" y1="26344" x2="52255" y2="26344"/>
                        <a14:foregroundMark x1="53050" y1="21237" x2="53050" y2="21237"/>
                        <a14:foregroundMark x1="55172" y1="13710" x2="55172" y2="13710"/>
                        <a14:foregroundMark x1="60743" y1="12903" x2="56233" y2="30376"/>
                        <a14:foregroundMark x1="56233" y1="30376" x2="29443" y2="31989"/>
                        <a14:foregroundMark x1="56233" y1="21237" x2="44297" y2="27688"/>
                        <a14:foregroundMark x1="44297" y1="27688" x2="40053" y2="32258"/>
                        <a14:foregroundMark x1="39257" y1="48656" x2="38727" y2="60484"/>
                        <a14:foregroundMark x1="43236" y1="48925" x2="75332" y2="36828"/>
                        <a14:foregroundMark x1="75332" y1="36828" x2="67905" y2="37097"/>
                        <a14:foregroundMark x1="67639" y1="37097" x2="66578" y2="45430"/>
                        <a14:foregroundMark x1="61804" y1="46774" x2="64191" y2="33871"/>
                        <a14:foregroundMark x1="65517" y1="39247" x2="49072" y2="24731"/>
                        <a14:foregroundMark x1="37931" y1="19624" x2="29708" y2="33333"/>
                        <a14:foregroundMark x1="29708" y1="33333" x2="30239" y2="44355"/>
                        <a14:foregroundMark x1="25199" y1="29301" x2="14058" y2="33602"/>
                        <a14:foregroundMark x1="8488" y1="36290" x2="8488" y2="36290"/>
                        <a14:foregroundMark x1="11141" y1="39247" x2="27851" y2="44624"/>
                        <a14:foregroundMark x1="84350" y1="29301" x2="84350" y2="29301"/>
                        <a14:foregroundMark x1="74005" y1="27957" x2="65517" y2="16667"/>
                        <a14:foregroundMark x1="65517" y1="16667" x2="65517" y2="14516"/>
                        <a14:foregroundMark x1="75597" y1="32258" x2="75597" y2="32258"/>
                        <a14:foregroundMark x1="76658" y1="31989" x2="41379" y2="42742"/>
                        <a14:foregroundMark x1="41379" y1="42742" x2="56764" y2="43011"/>
                        <a14:foregroundMark x1="56764" y1="43011" x2="31300" y2="46774"/>
                        <a14:foregroundMark x1="31300" y1="46774" x2="72944" y2="36828"/>
                        <a14:foregroundMark x1="72944" y1="36828" x2="85146" y2="30108"/>
                        <a14:foregroundMark x1="85146" y1="30108" x2="75597" y2="18817"/>
                        <a14:foregroundMark x1="75597" y1="18817" x2="82228" y2="31183"/>
                        <a14:foregroundMark x1="82228" y1="31183" x2="57029" y2="11828"/>
                        <a14:foregroundMark x1="57029" y1="11828" x2="41645" y2="15591"/>
                        <a14:foregroundMark x1="38462" y1="90323" x2="38462" y2="90323"/>
                        <a14:foregroundMark x1="39788" y1="93011" x2="39788" y2="93011"/>
                        <a14:foregroundMark x1="89125" y1="48387" x2="89125" y2="48387"/>
                        <a14:foregroundMark x1="57560" y1="8333" x2="57560" y2="8333"/>
                        <a14:foregroundMark x1="16711" y1="39247" x2="16711" y2="39247"/>
                        <a14:foregroundMark x1="62069" y1="47043" x2="62069" y2="47043"/>
                        <a14:foregroundMark x1="61008" y1="45968" x2="61008" y2="459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3896" y="1219938"/>
            <a:ext cx="3886957" cy="38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4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41"/>
    </mc:Choice>
    <mc:Fallback xmlns="">
      <p:transition spd="slow" advTm="6494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33B1E6B-7F2D-48E3-829A-30B545E7C664}"/>
              </a:ext>
            </a:extLst>
          </p:cNvPr>
          <p:cNvSpPr txBox="1"/>
          <p:nvPr/>
        </p:nvSpPr>
        <p:spPr>
          <a:xfrm>
            <a:off x="3887330" y="4256425"/>
            <a:ext cx="8537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75cm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CF1DB67-B7B4-47EB-8408-8FCDA466E976}"/>
              </a:ext>
            </a:extLst>
          </p:cNvPr>
          <p:cNvSpPr txBox="1"/>
          <p:nvPr/>
        </p:nvSpPr>
        <p:spPr>
          <a:xfrm>
            <a:off x="3881134" y="1917955"/>
            <a:ext cx="798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10cm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90" name="정육면체 89">
            <a:extLst>
              <a:ext uri="{FF2B5EF4-FFF2-40B4-BE49-F238E27FC236}">
                <a16:creationId xmlns:a16="http://schemas.microsoft.com/office/drawing/2014/main" id="{C399B489-80A0-4A9F-A88F-F3B5ED8E381B}"/>
              </a:ext>
            </a:extLst>
          </p:cNvPr>
          <p:cNvSpPr/>
          <p:nvPr/>
        </p:nvSpPr>
        <p:spPr>
          <a:xfrm>
            <a:off x="5067805" y="1493575"/>
            <a:ext cx="3443547" cy="5136642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68BC64A-E3A9-484F-9496-8DB46A1532A8}"/>
              </a:ext>
            </a:extLst>
          </p:cNvPr>
          <p:cNvSpPr/>
          <p:nvPr/>
        </p:nvSpPr>
        <p:spPr>
          <a:xfrm>
            <a:off x="5261088" y="2842516"/>
            <a:ext cx="2126182" cy="3521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2FAF348-6175-4456-BDFF-8F3DDFA094F2}"/>
              </a:ext>
            </a:extLst>
          </p:cNvPr>
          <p:cNvSpPr/>
          <p:nvPr/>
        </p:nvSpPr>
        <p:spPr>
          <a:xfrm>
            <a:off x="5281390" y="3445218"/>
            <a:ext cx="2078331" cy="384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원통형 92">
            <a:extLst>
              <a:ext uri="{FF2B5EF4-FFF2-40B4-BE49-F238E27FC236}">
                <a16:creationId xmlns:a16="http://schemas.microsoft.com/office/drawing/2014/main" id="{9B08DC0D-043C-466A-8440-BC2E8394D9DB}"/>
              </a:ext>
            </a:extLst>
          </p:cNvPr>
          <p:cNvSpPr/>
          <p:nvPr/>
        </p:nvSpPr>
        <p:spPr>
          <a:xfrm>
            <a:off x="5391093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통형 93">
            <a:extLst>
              <a:ext uri="{FF2B5EF4-FFF2-40B4-BE49-F238E27FC236}">
                <a16:creationId xmlns:a16="http://schemas.microsoft.com/office/drawing/2014/main" id="{0B44B852-DFC4-41F4-A1DE-874D4B94D8CB}"/>
              </a:ext>
            </a:extLst>
          </p:cNvPr>
          <p:cNvSpPr/>
          <p:nvPr/>
        </p:nvSpPr>
        <p:spPr>
          <a:xfrm>
            <a:off x="5871970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원통형 94">
            <a:extLst>
              <a:ext uri="{FF2B5EF4-FFF2-40B4-BE49-F238E27FC236}">
                <a16:creationId xmlns:a16="http://schemas.microsoft.com/office/drawing/2014/main" id="{2D476C3C-0E4F-443B-8BC2-F32ED54B0877}"/>
              </a:ext>
            </a:extLst>
          </p:cNvPr>
          <p:cNvSpPr/>
          <p:nvPr/>
        </p:nvSpPr>
        <p:spPr>
          <a:xfrm>
            <a:off x="6379565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원통형 95">
            <a:extLst>
              <a:ext uri="{FF2B5EF4-FFF2-40B4-BE49-F238E27FC236}">
                <a16:creationId xmlns:a16="http://schemas.microsoft.com/office/drawing/2014/main" id="{A85925FD-93DC-4B98-BEAF-0C739DB84951}"/>
              </a:ext>
            </a:extLst>
          </p:cNvPr>
          <p:cNvSpPr/>
          <p:nvPr/>
        </p:nvSpPr>
        <p:spPr>
          <a:xfrm>
            <a:off x="6887159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B6DB67-DAE7-4609-BBE1-2C811A5E2132}"/>
              </a:ext>
            </a:extLst>
          </p:cNvPr>
          <p:cNvSpPr/>
          <p:nvPr/>
        </p:nvSpPr>
        <p:spPr>
          <a:xfrm>
            <a:off x="5285014" y="4208257"/>
            <a:ext cx="2078331" cy="384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원통형 97">
            <a:extLst>
              <a:ext uri="{FF2B5EF4-FFF2-40B4-BE49-F238E27FC236}">
                <a16:creationId xmlns:a16="http://schemas.microsoft.com/office/drawing/2014/main" id="{F4AD2C85-630E-4520-9F17-D70ABBBD6D8B}"/>
              </a:ext>
            </a:extLst>
          </p:cNvPr>
          <p:cNvSpPr/>
          <p:nvPr/>
        </p:nvSpPr>
        <p:spPr>
          <a:xfrm>
            <a:off x="5391093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원통형 98">
            <a:extLst>
              <a:ext uri="{FF2B5EF4-FFF2-40B4-BE49-F238E27FC236}">
                <a16:creationId xmlns:a16="http://schemas.microsoft.com/office/drawing/2014/main" id="{6CE8B6B5-6E28-470C-893C-A5045277C31C}"/>
              </a:ext>
            </a:extLst>
          </p:cNvPr>
          <p:cNvSpPr/>
          <p:nvPr/>
        </p:nvSpPr>
        <p:spPr>
          <a:xfrm>
            <a:off x="5871970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원통형 99">
            <a:extLst>
              <a:ext uri="{FF2B5EF4-FFF2-40B4-BE49-F238E27FC236}">
                <a16:creationId xmlns:a16="http://schemas.microsoft.com/office/drawing/2014/main" id="{16BC1641-D317-4E89-AE31-433EB8E49604}"/>
              </a:ext>
            </a:extLst>
          </p:cNvPr>
          <p:cNvSpPr/>
          <p:nvPr/>
        </p:nvSpPr>
        <p:spPr>
          <a:xfrm>
            <a:off x="6379565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원통형 100">
            <a:extLst>
              <a:ext uri="{FF2B5EF4-FFF2-40B4-BE49-F238E27FC236}">
                <a16:creationId xmlns:a16="http://schemas.microsoft.com/office/drawing/2014/main" id="{47EBF9F4-ACB0-4545-8899-C33EADD658D3}"/>
              </a:ext>
            </a:extLst>
          </p:cNvPr>
          <p:cNvSpPr/>
          <p:nvPr/>
        </p:nvSpPr>
        <p:spPr>
          <a:xfrm>
            <a:off x="6887159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3875F66-06E9-4FF2-A514-1716FA3DE3A4}"/>
              </a:ext>
            </a:extLst>
          </p:cNvPr>
          <p:cNvSpPr/>
          <p:nvPr/>
        </p:nvSpPr>
        <p:spPr>
          <a:xfrm>
            <a:off x="5285014" y="4965153"/>
            <a:ext cx="2078331" cy="384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원통형 102">
            <a:extLst>
              <a:ext uri="{FF2B5EF4-FFF2-40B4-BE49-F238E27FC236}">
                <a16:creationId xmlns:a16="http://schemas.microsoft.com/office/drawing/2014/main" id="{9DFCDC45-DDBA-4B70-99B0-9E1993A61D62}"/>
              </a:ext>
            </a:extLst>
          </p:cNvPr>
          <p:cNvSpPr/>
          <p:nvPr/>
        </p:nvSpPr>
        <p:spPr>
          <a:xfrm>
            <a:off x="5391093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원통형 103">
            <a:extLst>
              <a:ext uri="{FF2B5EF4-FFF2-40B4-BE49-F238E27FC236}">
                <a16:creationId xmlns:a16="http://schemas.microsoft.com/office/drawing/2014/main" id="{D3F3FF62-0D2E-4110-B8A5-CD9C8A4A8607}"/>
              </a:ext>
            </a:extLst>
          </p:cNvPr>
          <p:cNvSpPr/>
          <p:nvPr/>
        </p:nvSpPr>
        <p:spPr>
          <a:xfrm>
            <a:off x="5871970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원통형 104">
            <a:extLst>
              <a:ext uri="{FF2B5EF4-FFF2-40B4-BE49-F238E27FC236}">
                <a16:creationId xmlns:a16="http://schemas.microsoft.com/office/drawing/2014/main" id="{F2F28419-0147-4935-8FB1-99B3BFA1D18F}"/>
              </a:ext>
            </a:extLst>
          </p:cNvPr>
          <p:cNvSpPr/>
          <p:nvPr/>
        </p:nvSpPr>
        <p:spPr>
          <a:xfrm>
            <a:off x="6379565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원통형 105">
            <a:extLst>
              <a:ext uri="{FF2B5EF4-FFF2-40B4-BE49-F238E27FC236}">
                <a16:creationId xmlns:a16="http://schemas.microsoft.com/office/drawing/2014/main" id="{B023C1AE-5376-4522-A529-A4E616B7954C}"/>
              </a:ext>
            </a:extLst>
          </p:cNvPr>
          <p:cNvSpPr/>
          <p:nvPr/>
        </p:nvSpPr>
        <p:spPr>
          <a:xfrm>
            <a:off x="6887159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CB8F9B3-A182-48F5-9723-9CDFCB1D4586}"/>
              </a:ext>
            </a:extLst>
          </p:cNvPr>
          <p:cNvSpPr/>
          <p:nvPr/>
        </p:nvSpPr>
        <p:spPr>
          <a:xfrm>
            <a:off x="5285015" y="5719560"/>
            <a:ext cx="2078116" cy="3839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원통형 107">
            <a:extLst>
              <a:ext uri="{FF2B5EF4-FFF2-40B4-BE49-F238E27FC236}">
                <a16:creationId xmlns:a16="http://schemas.microsoft.com/office/drawing/2014/main" id="{C8963039-D0E8-4023-B29C-59ECD7415E27}"/>
              </a:ext>
            </a:extLst>
          </p:cNvPr>
          <p:cNvSpPr/>
          <p:nvPr/>
        </p:nvSpPr>
        <p:spPr>
          <a:xfrm>
            <a:off x="5391094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원통형 108">
            <a:extLst>
              <a:ext uri="{FF2B5EF4-FFF2-40B4-BE49-F238E27FC236}">
                <a16:creationId xmlns:a16="http://schemas.microsoft.com/office/drawing/2014/main" id="{44841472-D5ED-470E-9086-0CC40143080B}"/>
              </a:ext>
            </a:extLst>
          </p:cNvPr>
          <p:cNvSpPr/>
          <p:nvPr/>
        </p:nvSpPr>
        <p:spPr>
          <a:xfrm>
            <a:off x="5871971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원통형 109">
            <a:extLst>
              <a:ext uri="{FF2B5EF4-FFF2-40B4-BE49-F238E27FC236}">
                <a16:creationId xmlns:a16="http://schemas.microsoft.com/office/drawing/2014/main" id="{736BF226-598C-4716-AF1B-7CF7DEE469EF}"/>
              </a:ext>
            </a:extLst>
          </p:cNvPr>
          <p:cNvSpPr/>
          <p:nvPr/>
        </p:nvSpPr>
        <p:spPr>
          <a:xfrm>
            <a:off x="6379566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원통형 110">
            <a:extLst>
              <a:ext uri="{FF2B5EF4-FFF2-40B4-BE49-F238E27FC236}">
                <a16:creationId xmlns:a16="http://schemas.microsoft.com/office/drawing/2014/main" id="{F9F9A236-D92D-4EBF-8A31-C8162716C704}"/>
              </a:ext>
            </a:extLst>
          </p:cNvPr>
          <p:cNvSpPr/>
          <p:nvPr/>
        </p:nvSpPr>
        <p:spPr>
          <a:xfrm>
            <a:off x="6887160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" name="Picture 2" descr="유리 일러스트 및 클립아트. 1,142,160 유리 저작권에 구애 받지 않는 일러스트와 그림은 수천 명의 스톡 벡터 EPS 클립아트  그래픽 디자이너를 통해 검색할 수 있습니다.">
            <a:extLst>
              <a:ext uri="{FF2B5EF4-FFF2-40B4-BE49-F238E27FC236}">
                <a16:creationId xmlns:a16="http://schemas.microsoft.com/office/drawing/2014/main" id="{CBEB3348-235A-4312-93CA-9EBCD6F58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4" t="9348" r="17162" b="18310"/>
          <a:stretch/>
        </p:blipFill>
        <p:spPr bwMode="auto">
          <a:xfrm>
            <a:off x="5199827" y="2784097"/>
            <a:ext cx="2170218" cy="3604109"/>
          </a:xfrm>
          <a:prstGeom prst="rect">
            <a:avLst/>
          </a:prstGeom>
          <a:noFill/>
          <a:ln>
            <a:solidFill>
              <a:srgbClr val="DCE1E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원통형 112">
            <a:extLst>
              <a:ext uri="{FF2B5EF4-FFF2-40B4-BE49-F238E27FC236}">
                <a16:creationId xmlns:a16="http://schemas.microsoft.com/office/drawing/2014/main" id="{517C1783-E0BC-4B7C-97BB-285183339675}"/>
              </a:ext>
            </a:extLst>
          </p:cNvPr>
          <p:cNvSpPr/>
          <p:nvPr/>
        </p:nvSpPr>
        <p:spPr>
          <a:xfrm>
            <a:off x="7323665" y="2790220"/>
            <a:ext cx="103288" cy="3604109"/>
          </a:xfrm>
          <a:prstGeom prst="can">
            <a:avLst/>
          </a:prstGeom>
          <a:solidFill>
            <a:srgbClr val="E5E8E9"/>
          </a:solidFill>
          <a:ln w="19050">
            <a:solidFill>
              <a:srgbClr val="E1E6E6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Picture 6" descr="스테인레스 이지경첩 - 철물로">
            <a:extLst>
              <a:ext uri="{FF2B5EF4-FFF2-40B4-BE49-F238E27FC236}">
                <a16:creationId xmlns:a16="http://schemas.microsoft.com/office/drawing/2014/main" id="{5D246C94-6605-4349-B2F9-5417B8E6C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7" r="9536"/>
          <a:stretch/>
        </p:blipFill>
        <p:spPr bwMode="auto">
          <a:xfrm rot="9479759">
            <a:off x="7221278" y="3493326"/>
            <a:ext cx="343812" cy="44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스테인레스 이지경첩 - 철물로">
            <a:extLst>
              <a:ext uri="{FF2B5EF4-FFF2-40B4-BE49-F238E27FC236}">
                <a16:creationId xmlns:a16="http://schemas.microsoft.com/office/drawing/2014/main" id="{31AB7081-87DD-48F7-A544-C9843C3D2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7" r="9536"/>
          <a:stretch/>
        </p:blipFill>
        <p:spPr bwMode="auto">
          <a:xfrm rot="9479759">
            <a:off x="7255046" y="5262150"/>
            <a:ext cx="343812" cy="44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정육면체 115">
            <a:extLst>
              <a:ext uri="{FF2B5EF4-FFF2-40B4-BE49-F238E27FC236}">
                <a16:creationId xmlns:a16="http://schemas.microsoft.com/office/drawing/2014/main" id="{45576DBF-4D76-435C-9D1B-B69F2B40271C}"/>
              </a:ext>
            </a:extLst>
          </p:cNvPr>
          <p:cNvSpPr/>
          <p:nvPr/>
        </p:nvSpPr>
        <p:spPr>
          <a:xfrm>
            <a:off x="5067805" y="1000884"/>
            <a:ext cx="3443547" cy="1352668"/>
          </a:xfrm>
          <a:prstGeom prst="cube">
            <a:avLst>
              <a:gd name="adj" fmla="val 64819"/>
            </a:avLst>
          </a:prstGeom>
          <a:solidFill>
            <a:srgbClr val="C9C9C9"/>
          </a:solidFill>
          <a:ln w="5715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Picture 10" descr="원형 구멍이 스피커 그릴 패턴 (질감), 사실적인 그림자와 빛 배경에 사용자 인터페이스 (UI), 애플리케이션 (응용 프로그램) 및  프레 젠 테이션 흰색 기술의 응용 프로그램 아이콘 (버튼) 템플릿. 로열티 무료 사진, 그림, 이미지">
            <a:extLst>
              <a:ext uri="{FF2B5EF4-FFF2-40B4-BE49-F238E27FC236}">
                <a16:creationId xmlns:a16="http://schemas.microsoft.com/office/drawing/2014/main" id="{CEA2BA71-9ECC-4756-B0E5-E51727407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0" t="24325" r="22830" b="24325"/>
          <a:stretch/>
        </p:blipFill>
        <p:spPr bwMode="auto">
          <a:xfrm>
            <a:off x="6198627" y="1963135"/>
            <a:ext cx="324435" cy="31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타원 117">
            <a:extLst>
              <a:ext uri="{FF2B5EF4-FFF2-40B4-BE49-F238E27FC236}">
                <a16:creationId xmlns:a16="http://schemas.microsoft.com/office/drawing/2014/main" id="{4DCC1A08-8188-4B6B-B5C3-3EA8BB3CA4F0}"/>
              </a:ext>
            </a:extLst>
          </p:cNvPr>
          <p:cNvSpPr/>
          <p:nvPr/>
        </p:nvSpPr>
        <p:spPr>
          <a:xfrm>
            <a:off x="7376390" y="2121397"/>
            <a:ext cx="165490" cy="160985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89D49E1-C9A2-4884-966A-FC9D674CDE05}"/>
              </a:ext>
            </a:extLst>
          </p:cNvPr>
          <p:cNvSpPr/>
          <p:nvPr/>
        </p:nvSpPr>
        <p:spPr>
          <a:xfrm>
            <a:off x="5150448" y="2121397"/>
            <a:ext cx="165490" cy="160985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7061A572-1F56-4691-ACEA-E85AF15351A1}"/>
              </a:ext>
            </a:extLst>
          </p:cNvPr>
          <p:cNvCxnSpPr>
            <a:cxnSpLocks/>
          </p:cNvCxnSpPr>
          <p:nvPr/>
        </p:nvCxnSpPr>
        <p:spPr>
          <a:xfrm flipH="1">
            <a:off x="4643187" y="2353552"/>
            <a:ext cx="3536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8C6DB69-09AE-493B-AAD6-60C89B8141CB}"/>
              </a:ext>
            </a:extLst>
          </p:cNvPr>
          <p:cNvCxnSpPr>
            <a:cxnSpLocks/>
          </p:cNvCxnSpPr>
          <p:nvPr/>
        </p:nvCxnSpPr>
        <p:spPr>
          <a:xfrm flipH="1">
            <a:off x="4811502" y="2328982"/>
            <a:ext cx="8500" cy="430123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B3FCDAFA-7872-4A7E-85A1-D231EE7E80C4}"/>
              </a:ext>
            </a:extLst>
          </p:cNvPr>
          <p:cNvCxnSpPr>
            <a:cxnSpLocks/>
          </p:cNvCxnSpPr>
          <p:nvPr/>
        </p:nvCxnSpPr>
        <p:spPr>
          <a:xfrm flipH="1">
            <a:off x="4643187" y="6634423"/>
            <a:ext cx="3536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3" name="그림 122">
            <a:extLst>
              <a:ext uri="{FF2B5EF4-FFF2-40B4-BE49-F238E27FC236}">
                <a16:creationId xmlns:a16="http://schemas.microsoft.com/office/drawing/2014/main" id="{3206D45D-0B42-4A58-8812-B82DD1D3E7C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67" y="3529294"/>
            <a:ext cx="2102258" cy="267216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96954703-5791-4D64-878C-3DA8781D688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50" y="4298167"/>
            <a:ext cx="2102258" cy="267216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1DB4C99F-08F4-490F-BF67-05AF90A22E0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314" y="5043538"/>
            <a:ext cx="2102258" cy="267216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FB3CE95-86C0-4471-AD24-68EABC6EC23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88" y="5795582"/>
            <a:ext cx="2102258" cy="267216"/>
          </a:xfrm>
          <a:prstGeom prst="rect">
            <a:avLst/>
          </a:prstGeom>
        </p:spPr>
      </p:pic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4774CCB7-2432-42FC-A5FB-051602D09F14}"/>
              </a:ext>
            </a:extLst>
          </p:cNvPr>
          <p:cNvCxnSpPr>
            <a:cxnSpLocks/>
          </p:cNvCxnSpPr>
          <p:nvPr/>
        </p:nvCxnSpPr>
        <p:spPr>
          <a:xfrm flipH="1">
            <a:off x="4637509" y="1851515"/>
            <a:ext cx="35362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218250DD-30E6-446B-A91F-4F5FA83C8CC9}"/>
              </a:ext>
            </a:extLst>
          </p:cNvPr>
          <p:cNvCxnSpPr>
            <a:cxnSpLocks/>
          </p:cNvCxnSpPr>
          <p:nvPr/>
        </p:nvCxnSpPr>
        <p:spPr>
          <a:xfrm>
            <a:off x="4820002" y="1851515"/>
            <a:ext cx="0" cy="50203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A069BDA8-6361-44C9-920C-35C9F335B6B4}"/>
              </a:ext>
            </a:extLst>
          </p:cNvPr>
          <p:cNvCxnSpPr>
            <a:cxnSpLocks/>
          </p:cNvCxnSpPr>
          <p:nvPr/>
        </p:nvCxnSpPr>
        <p:spPr>
          <a:xfrm flipV="1">
            <a:off x="7634313" y="1475721"/>
            <a:ext cx="0" cy="3917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CF14EBF6-FEDE-4580-B770-4BA8652A6A18}"/>
              </a:ext>
            </a:extLst>
          </p:cNvPr>
          <p:cNvCxnSpPr>
            <a:cxnSpLocks/>
          </p:cNvCxnSpPr>
          <p:nvPr/>
        </p:nvCxnSpPr>
        <p:spPr>
          <a:xfrm flipV="1">
            <a:off x="5062243" y="1493575"/>
            <a:ext cx="0" cy="3917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D889F8B3-847F-49E5-A089-5262358F5E6E}"/>
              </a:ext>
            </a:extLst>
          </p:cNvPr>
          <p:cNvCxnSpPr>
            <a:cxnSpLocks/>
          </p:cNvCxnSpPr>
          <p:nvPr/>
        </p:nvCxnSpPr>
        <p:spPr>
          <a:xfrm flipH="1" flipV="1">
            <a:off x="5042317" y="1674519"/>
            <a:ext cx="2591995" cy="1281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2" name="그림 131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ECD41413-F9DC-4DD4-8FCF-F937F4B8DA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28667" y1="78222" x2="28667" y2="78222"/>
                        <a14:backgroundMark x1="28444" y1="80222" x2="28444" y2="80222"/>
                        <a14:backgroundMark x1="27556" y1="79333" x2="27556" y2="7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02528">
            <a:off x="7223027" y="2391698"/>
            <a:ext cx="504606" cy="502257"/>
          </a:xfrm>
          <a:prstGeom prst="rect">
            <a:avLst/>
          </a:prstGeom>
        </p:spPr>
      </p:pic>
      <p:pic>
        <p:nvPicPr>
          <p:cNvPr id="133" name="그림 132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FA4B0398-5157-4DE0-A29E-BADD338EB5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28667" y1="78222" x2="28667" y2="78222"/>
                        <a14:backgroundMark x1="28444" y1="80222" x2="28444" y2="80222"/>
                        <a14:backgroundMark x1="27556" y1="79333" x2="27556" y2="7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97472" flipH="1">
            <a:off x="5010324" y="2385941"/>
            <a:ext cx="504606" cy="502257"/>
          </a:xfrm>
          <a:prstGeom prst="rect">
            <a:avLst/>
          </a:prstGeom>
        </p:spPr>
      </p:pic>
      <p:pic>
        <p:nvPicPr>
          <p:cNvPr id="134" name="Picture 14" descr="스텐 손잡이 | 에이치에프에이(HAAFA) | MISUMI한국미스미">
            <a:extLst>
              <a:ext uri="{FF2B5EF4-FFF2-40B4-BE49-F238E27FC236}">
                <a16:creationId xmlns:a16="http://schemas.microsoft.com/office/drawing/2014/main" id="{DD3FD5B8-A05A-470C-B000-28D982390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9778" r="92000">
                        <a14:foregroundMark x1="55556" y1="39556" x2="55556" y2="39556"/>
                        <a14:foregroundMark x1="56444" y1="41333" x2="56444" y2="41333"/>
                        <a14:foregroundMark x1="85333" y1="54667" x2="87556" y2="63111"/>
                        <a14:foregroundMark x1="92000" y1="60444" x2="92000" y2="60444"/>
                        <a14:foregroundMark x1="66222" y1="42667" x2="75556" y2="44889"/>
                        <a14:foregroundMark x1="73333" y1="44000" x2="25778" y2="36444"/>
                        <a14:foregroundMark x1="25778" y1="36444" x2="12000" y2="44000"/>
                        <a14:backgroundMark x1="61778" y1="56444" x2="58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412" b="26685"/>
          <a:stretch/>
        </p:blipFill>
        <p:spPr bwMode="auto">
          <a:xfrm rot="4763047">
            <a:off x="4845840" y="4135928"/>
            <a:ext cx="1024444" cy="47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디바이스마트,스위치/부저/전기부품 &gt; 부저/스피커/사이렌 &gt; 스피커,SZH,DIY용 스피커 유닛 4Ω 3W 2인치(실버) [SY-SPK059],DIY용 미니 스피커유닛 / 직경 : 50mm ≒ 2inch / 공칭임피던스 : 4옴 / 전력 : 3W">
            <a:extLst>
              <a:ext uri="{FF2B5EF4-FFF2-40B4-BE49-F238E27FC236}">
                <a16:creationId xmlns:a16="http://schemas.microsoft.com/office/drawing/2014/main" id="{AE2F6E57-2CA7-4F21-813B-7F3837CD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444" y1="42444" x2="48000" y2="44000"/>
                        <a14:foregroundMark x1="52667" y1="33778" x2="40000" y2="42222"/>
                        <a14:foregroundMark x1="40000" y1="42222" x2="47111" y2="54889"/>
                        <a14:foregroundMark x1="47111" y1="54889" x2="62444" y2="50667"/>
                        <a14:foregroundMark x1="62444" y1="50667" x2="59111" y2="38444"/>
                        <a14:foregroundMark x1="59111" y1="38444" x2="47556" y2="36444"/>
                        <a14:foregroundMark x1="47556" y1="36444" x2="32222" y2="50667"/>
                        <a14:foregroundMark x1="32222" y1="50667" x2="42667" y2="61333"/>
                        <a14:foregroundMark x1="42667" y1="61333" x2="54222" y2="57333"/>
                        <a14:foregroundMark x1="54222" y1="57333" x2="54889" y2="44444"/>
                        <a14:foregroundMark x1="54889" y1="44444" x2="37111" y2="44000"/>
                        <a14:foregroundMark x1="37111" y1="44000" x2="49556" y2="62000"/>
                        <a14:foregroundMark x1="49556" y1="62000" x2="64000" y2="59111"/>
                        <a14:foregroundMark x1="64000" y1="59111" x2="66889" y2="46889"/>
                        <a14:foregroundMark x1="66889" y1="46889" x2="54889" y2="38889"/>
                        <a14:foregroundMark x1="54889" y1="38889" x2="43556" y2="42444"/>
                        <a14:foregroundMark x1="43556" y1="42444" x2="47333" y2="45333"/>
                        <a14:foregroundMark x1="67111" y1="72889" x2="82889" y2="72000"/>
                        <a14:foregroundMark x1="82889" y1="72000" x2="83556" y2="60667"/>
                        <a14:foregroundMark x1="83556" y1="60667" x2="69556" y2="66667"/>
                        <a14:foregroundMark x1="86444" y1="48000" x2="85556" y2="68444"/>
                        <a14:foregroundMark x1="17333" y1="36889" x2="15778" y2="60444"/>
                        <a14:foregroundMark x1="15778" y1="60444" x2="22444" y2="70667"/>
                        <a14:foregroundMark x1="22444" y1="70667" x2="33778" y2="74667"/>
                        <a14:foregroundMark x1="33778" y1="74667" x2="35778" y2="73111"/>
                        <a14:foregroundMark x1="26000" y1="24889" x2="24444" y2="24222"/>
                        <a14:foregroundMark x1="42000" y1="19778" x2="56889" y2="20667"/>
                        <a14:foregroundMark x1="78444" y1="22889" x2="76000" y2="24667"/>
                        <a14:foregroundMark x1="38222" y1="75778" x2="61187" y2="80902"/>
                        <a14:backgroundMark x1="76889" y1="81333" x2="68000" y2="82222"/>
                        <a14:backgroundMark x1="64222" y1="81778" x2="62889" y2="81778"/>
                        <a14:backgroundMark x1="65111" y1="80667" x2="63556" y2="81111"/>
                        <a14:backgroundMark x1="61778" y1="81333" x2="61778" y2="81333"/>
                        <a14:backgroundMark x1="62889" y1="81111" x2="62889" y2="81111"/>
                        <a14:backgroundMark x1="63556" y1="80667" x2="61778" y2="8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46322">
            <a:off x="10548562" y="3803219"/>
            <a:ext cx="1657729" cy="16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8" descr="Nvidia JETSON NANO의 스펙과 OS설치를 파헤쳐보다~!! : 네이버 블로그">
            <a:extLst>
              <a:ext uri="{FF2B5EF4-FFF2-40B4-BE49-F238E27FC236}">
                <a16:creationId xmlns:a16="http://schemas.microsoft.com/office/drawing/2014/main" id="{923FEA51-098A-4C9C-831F-2D02D2119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543" b="92965" l="8696" r="92885">
                        <a14:foregroundMark x1="45059" y1="93467" x2="45059" y2="93467"/>
                        <a14:foregroundMark x1="83399" y1="40201" x2="83399" y2="40201"/>
                        <a14:foregroundMark x1="91304" y1="42714" x2="91304" y2="42714"/>
                        <a14:foregroundMark x1="8696" y1="54271" x2="8696" y2="54271"/>
                        <a14:foregroundMark x1="43478" y1="8543" x2="43478" y2="8543"/>
                        <a14:foregroundMark x1="92885" y1="42714" x2="92885" y2="42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7449">
            <a:off x="8856968" y="3212183"/>
            <a:ext cx="1947346" cy="17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81CE2A8-C90F-4BE1-97C9-1815A00BC7F9}"/>
              </a:ext>
            </a:extLst>
          </p:cNvPr>
          <p:cNvCxnSpPr>
            <a:cxnSpLocks/>
            <a:endCxn id="118" idx="0"/>
          </p:cNvCxnSpPr>
          <p:nvPr/>
        </p:nvCxnSpPr>
        <p:spPr>
          <a:xfrm flipH="1" flipV="1">
            <a:off x="7459135" y="2121397"/>
            <a:ext cx="16196" cy="34360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D99C8DF4-90CF-415C-B914-E542548E7D68}"/>
              </a:ext>
            </a:extLst>
          </p:cNvPr>
          <p:cNvCxnSpPr>
            <a:cxnSpLocks/>
          </p:cNvCxnSpPr>
          <p:nvPr/>
        </p:nvCxnSpPr>
        <p:spPr>
          <a:xfrm flipV="1">
            <a:off x="5199827" y="2157836"/>
            <a:ext cx="40324" cy="3547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원호 13">
            <a:extLst>
              <a:ext uri="{FF2B5EF4-FFF2-40B4-BE49-F238E27FC236}">
                <a16:creationId xmlns:a16="http://schemas.microsoft.com/office/drawing/2014/main" id="{F11AC90F-A061-4190-BEDD-4CF72A7AFE3C}"/>
              </a:ext>
            </a:extLst>
          </p:cNvPr>
          <p:cNvSpPr/>
          <p:nvPr/>
        </p:nvSpPr>
        <p:spPr>
          <a:xfrm>
            <a:off x="6248058" y="1162992"/>
            <a:ext cx="3756212" cy="3558392"/>
          </a:xfrm>
          <a:custGeom>
            <a:avLst/>
            <a:gdLst>
              <a:gd name="connsiteX0" fmla="*/ 1037739 w 3756212"/>
              <a:gd name="connsiteY0" fmla="*/ 188049 h 3558392"/>
              <a:gd name="connsiteX1" fmla="*/ 2809391 w 3756212"/>
              <a:gd name="connsiteY1" fmla="*/ 234142 h 3558392"/>
              <a:gd name="connsiteX2" fmla="*/ 3756212 w 3756212"/>
              <a:gd name="connsiteY2" fmla="*/ 1779197 h 3558392"/>
              <a:gd name="connsiteX3" fmla="*/ 3343029 w 3756212"/>
              <a:gd name="connsiteY3" fmla="*/ 1779197 h 3558392"/>
              <a:gd name="connsiteX4" fmla="*/ 2854721 w 3756212"/>
              <a:gd name="connsiteY4" fmla="*/ 1779197 h 3558392"/>
              <a:gd name="connsiteX5" fmla="*/ 2347633 w 3756212"/>
              <a:gd name="connsiteY5" fmla="*/ 1779196 h 3558392"/>
              <a:gd name="connsiteX6" fmla="*/ 1878106 w 3756212"/>
              <a:gd name="connsiteY6" fmla="*/ 1779196 h 3558392"/>
              <a:gd name="connsiteX7" fmla="*/ 1614791 w 3756212"/>
              <a:gd name="connsiteY7" fmla="*/ 1280637 h 3558392"/>
              <a:gd name="connsiteX8" fmla="*/ 1334669 w 3756212"/>
              <a:gd name="connsiteY8" fmla="*/ 750254 h 3558392"/>
              <a:gd name="connsiteX9" fmla="*/ 1037739 w 3756212"/>
              <a:gd name="connsiteY9" fmla="*/ 188049 h 3558392"/>
              <a:gd name="connsiteX0" fmla="*/ 1037739 w 3756212"/>
              <a:gd name="connsiteY0" fmla="*/ 188049 h 3558392"/>
              <a:gd name="connsiteX1" fmla="*/ 2809391 w 3756212"/>
              <a:gd name="connsiteY1" fmla="*/ 234142 h 3558392"/>
              <a:gd name="connsiteX2" fmla="*/ 3756212 w 3756212"/>
              <a:gd name="connsiteY2" fmla="*/ 1779197 h 355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6212" h="3558392" stroke="0" extrusionOk="0">
                <a:moveTo>
                  <a:pt x="1037739" y="188049"/>
                </a:moveTo>
                <a:cubicBezTo>
                  <a:pt x="1600038" y="-20777"/>
                  <a:pt x="2193857" y="-85671"/>
                  <a:pt x="2809391" y="234142"/>
                </a:cubicBezTo>
                <a:cubicBezTo>
                  <a:pt x="3343949" y="675245"/>
                  <a:pt x="3786388" y="1250865"/>
                  <a:pt x="3756212" y="1779197"/>
                </a:cubicBezTo>
                <a:cubicBezTo>
                  <a:pt x="3605438" y="1814093"/>
                  <a:pt x="3486689" y="1752948"/>
                  <a:pt x="3343029" y="1779197"/>
                </a:cubicBezTo>
                <a:cubicBezTo>
                  <a:pt x="3199369" y="1805446"/>
                  <a:pt x="3078811" y="1733110"/>
                  <a:pt x="2854721" y="1779197"/>
                </a:cubicBezTo>
                <a:cubicBezTo>
                  <a:pt x="2630631" y="1825284"/>
                  <a:pt x="2565765" y="1766992"/>
                  <a:pt x="2347633" y="1779196"/>
                </a:cubicBezTo>
                <a:cubicBezTo>
                  <a:pt x="2129501" y="1791400"/>
                  <a:pt x="2006639" y="1767610"/>
                  <a:pt x="1878106" y="1779196"/>
                </a:cubicBezTo>
                <a:cubicBezTo>
                  <a:pt x="1730438" y="1608243"/>
                  <a:pt x="1741029" y="1379167"/>
                  <a:pt x="1614791" y="1280637"/>
                </a:cubicBezTo>
                <a:cubicBezTo>
                  <a:pt x="1488553" y="1182106"/>
                  <a:pt x="1438329" y="893280"/>
                  <a:pt x="1334669" y="750254"/>
                </a:cubicBezTo>
                <a:cubicBezTo>
                  <a:pt x="1231008" y="607228"/>
                  <a:pt x="1152665" y="283898"/>
                  <a:pt x="1037739" y="188049"/>
                </a:cubicBezTo>
                <a:close/>
              </a:path>
              <a:path w="3756212" h="3558392" fill="none" extrusionOk="0">
                <a:moveTo>
                  <a:pt x="1037739" y="188049"/>
                </a:moveTo>
                <a:cubicBezTo>
                  <a:pt x="1689379" y="-35833"/>
                  <a:pt x="2312124" y="-48637"/>
                  <a:pt x="2809391" y="234142"/>
                </a:cubicBezTo>
                <a:cubicBezTo>
                  <a:pt x="3255127" y="557496"/>
                  <a:pt x="3708852" y="1260894"/>
                  <a:pt x="3756212" y="1779197"/>
                </a:cubicBezTo>
              </a:path>
              <a:path w="3756212" h="3558392" fill="none" stroke="0" extrusionOk="0">
                <a:moveTo>
                  <a:pt x="1037739" y="188049"/>
                </a:moveTo>
                <a:cubicBezTo>
                  <a:pt x="1598306" y="-133982"/>
                  <a:pt x="2275568" y="-49080"/>
                  <a:pt x="2809391" y="234142"/>
                </a:cubicBezTo>
                <a:cubicBezTo>
                  <a:pt x="3318490" y="424847"/>
                  <a:pt x="3822559" y="1009230"/>
                  <a:pt x="3756212" y="1779197"/>
                </a:cubicBezTo>
              </a:path>
            </a:pathLst>
          </a:cu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833384945">
                  <a:prstGeom prst="arc">
                    <a:avLst>
                      <a:gd name="adj1" fmla="val 14529549"/>
                      <a:gd name="adj2" fmla="val 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0EF5D75-5292-4894-984B-C6074C3363F9}"/>
              </a:ext>
            </a:extLst>
          </p:cNvPr>
          <p:cNvSpPr txBox="1"/>
          <p:nvPr/>
        </p:nvSpPr>
        <p:spPr>
          <a:xfrm>
            <a:off x="6048785" y="1331253"/>
            <a:ext cx="755459" cy="324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40cm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A4B059-7BB1-4496-91F9-CD7858789C48}"/>
              </a:ext>
            </a:extLst>
          </p:cNvPr>
          <p:cNvSpPr txBox="1"/>
          <p:nvPr/>
        </p:nvSpPr>
        <p:spPr>
          <a:xfrm>
            <a:off x="3668005" y="463491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+mj-lt"/>
              </a:rPr>
              <a:t>2. </a:t>
            </a:r>
            <a:r>
              <a:rPr lang="ko-KR" altLang="en-US" sz="2000" b="1">
                <a:latin typeface="+mj-lt"/>
              </a:rPr>
              <a:t>카메라를 통한 객체인식</a:t>
            </a:r>
            <a:endParaRPr lang="en-US" altLang="ko-KR" sz="2000" b="1">
              <a:latin typeface="+mj-lt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53AAEFF-04FF-4D77-B070-942A6D7EDACB}"/>
              </a:ext>
            </a:extLst>
          </p:cNvPr>
          <p:cNvSpPr txBox="1"/>
          <p:nvPr/>
        </p:nvSpPr>
        <p:spPr>
          <a:xfrm>
            <a:off x="8655128" y="6202200"/>
            <a:ext cx="755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30cm</a:t>
            </a:r>
            <a:endParaRPr lang="ko-KR">
              <a:ea typeface="+mn-lt"/>
              <a:cs typeface="+mn-lt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B82B5EF-7AC3-4AD1-A994-978029B8F9E6}"/>
              </a:ext>
            </a:extLst>
          </p:cNvPr>
          <p:cNvCxnSpPr>
            <a:cxnSpLocks/>
          </p:cNvCxnSpPr>
          <p:nvPr/>
        </p:nvCxnSpPr>
        <p:spPr>
          <a:xfrm flipH="1">
            <a:off x="7961832" y="5719550"/>
            <a:ext cx="973757" cy="96871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600DA6D3-53FF-46FA-8865-A4C0F9A5FB5F}"/>
              </a:ext>
            </a:extLst>
          </p:cNvPr>
          <p:cNvCxnSpPr>
            <a:cxnSpLocks/>
          </p:cNvCxnSpPr>
          <p:nvPr/>
        </p:nvCxnSpPr>
        <p:spPr>
          <a:xfrm flipH="1">
            <a:off x="8758775" y="5719550"/>
            <a:ext cx="35362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0E0E264F-5097-4F23-BF09-883F6AE8E3C0}"/>
              </a:ext>
            </a:extLst>
          </p:cNvPr>
          <p:cNvCxnSpPr>
            <a:cxnSpLocks/>
          </p:cNvCxnSpPr>
          <p:nvPr/>
        </p:nvCxnSpPr>
        <p:spPr>
          <a:xfrm flipH="1">
            <a:off x="7772536" y="6657812"/>
            <a:ext cx="35362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C56C430-41A1-4F23-AAD2-70FA08EEAFA6}"/>
              </a:ext>
            </a:extLst>
          </p:cNvPr>
          <p:cNvSpPr/>
          <p:nvPr/>
        </p:nvSpPr>
        <p:spPr>
          <a:xfrm>
            <a:off x="9213549" y="48588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ea typeface="맑은 고딕"/>
              </a:rPr>
              <a:t>젯슨나노</a:t>
            </a:r>
            <a:endParaRPr lang="en-US" altLang="ko-KR" b="1">
              <a:ea typeface="맑은 고딕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B356E09-AB03-4218-A6D6-D123E32F8198}"/>
              </a:ext>
            </a:extLst>
          </p:cNvPr>
          <p:cNvSpPr/>
          <p:nvPr/>
        </p:nvSpPr>
        <p:spPr>
          <a:xfrm>
            <a:off x="10893624" y="52233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ea typeface="맑은 고딕"/>
              </a:rPr>
              <a:t>스피커</a:t>
            </a:r>
            <a:endParaRPr lang="ko-KR" altLang="en-US" b="1"/>
          </a:p>
        </p:txBody>
      </p:sp>
      <p:pic>
        <p:nvPicPr>
          <p:cNvPr id="78" name="그림 7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19338B2-4078-4EA2-9936-32C71FAEF8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83" y="2301166"/>
            <a:ext cx="920430" cy="1045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B3FA88CC-E06C-4052-9121-3EDD623890F7}"/>
              </a:ext>
            </a:extLst>
          </p:cNvPr>
          <p:cNvSpPr/>
          <p:nvPr/>
        </p:nvSpPr>
        <p:spPr>
          <a:xfrm>
            <a:off x="10073990" y="1851515"/>
            <a:ext cx="1992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ea typeface="맑은 고딕"/>
              </a:rPr>
              <a:t>WIFI</a:t>
            </a:r>
            <a:r>
              <a:rPr lang="ko-KR" altLang="en-US" b="1">
                <a:ea typeface="맑은 고딕"/>
              </a:rPr>
              <a:t> 모듈</a:t>
            </a:r>
            <a:endParaRPr lang="en-US" altLang="ko-KR" b="1">
              <a:ea typeface="맑은 고딕"/>
            </a:endParaRPr>
          </a:p>
        </p:txBody>
      </p:sp>
      <p:sp>
        <p:nvSpPr>
          <p:cNvPr id="80" name="Rectangle 1">
            <a:extLst>
              <a:ext uri="{FF2B5EF4-FFF2-40B4-BE49-F238E27FC236}">
                <a16:creationId xmlns:a16="http://schemas.microsoft.com/office/drawing/2014/main" id="{A4F27A6D-E049-4350-8D1E-F4D107DAA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255853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15"/>
    </mc:Choice>
    <mc:Fallback xmlns="">
      <p:transition spd="slow" advTm="6441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21C7D5-BC60-47FF-9F1D-7683F9D2AABE}"/>
              </a:ext>
            </a:extLst>
          </p:cNvPr>
          <p:cNvSpPr txBox="1"/>
          <p:nvPr/>
        </p:nvSpPr>
        <p:spPr>
          <a:xfrm>
            <a:off x="3550976" y="511348"/>
            <a:ext cx="435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+mj-lt"/>
              </a:rPr>
              <a:t>3. </a:t>
            </a:r>
            <a:r>
              <a:rPr lang="ko-KR" altLang="en-US" sz="2000" b="1">
                <a:latin typeface="+mj-lt"/>
              </a:rPr>
              <a:t>터치센서가 부착된 냉장고 </a:t>
            </a:r>
            <a:r>
              <a:rPr lang="ko-KR" altLang="en-US" sz="2000" b="1" err="1">
                <a:latin typeface="+mj-lt"/>
              </a:rPr>
              <a:t>네임택</a:t>
            </a:r>
            <a:endParaRPr lang="ko-KR" altLang="en-US" sz="2000" b="1"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4CD7D6-16DB-4E02-B7CD-734B8E66CAD4}"/>
              </a:ext>
            </a:extLst>
          </p:cNvPr>
          <p:cNvSpPr/>
          <p:nvPr/>
        </p:nvSpPr>
        <p:spPr>
          <a:xfrm>
            <a:off x="1944014" y="1751690"/>
            <a:ext cx="816069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09C674-3C9A-4741-9E22-C04865772495}"/>
              </a:ext>
            </a:extLst>
          </p:cNvPr>
          <p:cNvSpPr/>
          <p:nvPr/>
        </p:nvSpPr>
        <p:spPr>
          <a:xfrm>
            <a:off x="1944014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콜라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10EC17-613C-4E79-845D-65609FEBA86A}"/>
              </a:ext>
            </a:extLst>
          </p:cNvPr>
          <p:cNvSpPr/>
          <p:nvPr/>
        </p:nvSpPr>
        <p:spPr>
          <a:xfrm>
            <a:off x="3304130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사이다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834E09-5695-438C-AA60-6515F9C79949}"/>
              </a:ext>
            </a:extLst>
          </p:cNvPr>
          <p:cNvSpPr/>
          <p:nvPr/>
        </p:nvSpPr>
        <p:spPr>
          <a:xfrm>
            <a:off x="4664246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err="1"/>
              <a:t>환타</a:t>
            </a:r>
            <a:endParaRPr lang="ko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E794E1-A2B5-4416-89EE-93B4112AB3D3}"/>
              </a:ext>
            </a:extLst>
          </p:cNvPr>
          <p:cNvSpPr/>
          <p:nvPr/>
        </p:nvSpPr>
        <p:spPr>
          <a:xfrm>
            <a:off x="6024362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6A3344-B11C-470C-8BAC-454E84B5D6B8}"/>
              </a:ext>
            </a:extLst>
          </p:cNvPr>
          <p:cNvSpPr/>
          <p:nvPr/>
        </p:nvSpPr>
        <p:spPr>
          <a:xfrm>
            <a:off x="7384478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err="1"/>
              <a:t>게토레이</a:t>
            </a:r>
            <a:endParaRPr lang="ko-KR" altLang="en-US" b="1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8E344E-9080-44AC-866D-F5D9FDE8D67F}"/>
              </a:ext>
            </a:extLst>
          </p:cNvPr>
          <p:cNvSpPr/>
          <p:nvPr/>
        </p:nvSpPr>
        <p:spPr>
          <a:xfrm>
            <a:off x="8744594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웰치스</a:t>
            </a:r>
          </a:p>
        </p:txBody>
      </p:sp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57336A7-2688-4932-9AEC-2CF70FB866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2560" y="1670861"/>
            <a:ext cx="1881509" cy="1411947"/>
          </a:xfrm>
          <a:prstGeom prst="rect">
            <a:avLst/>
          </a:prstGeom>
        </p:spPr>
      </p:pic>
      <p:pic>
        <p:nvPicPr>
          <p:cNvPr id="41" name="그림 4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41B671B-2FDD-49CA-9912-AE606195EC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3433" y="1670861"/>
            <a:ext cx="1881509" cy="1411947"/>
          </a:xfrm>
          <a:prstGeom prst="rect">
            <a:avLst/>
          </a:prstGeom>
        </p:spPr>
      </p:pic>
      <p:pic>
        <p:nvPicPr>
          <p:cNvPr id="42" name="그림 4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3894F6A-5037-4DA0-A51A-ED533AF169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03549" y="1670861"/>
            <a:ext cx="1881509" cy="1411947"/>
          </a:xfrm>
          <a:prstGeom prst="rect">
            <a:avLst/>
          </a:prstGeom>
        </p:spPr>
      </p:pic>
      <p:pic>
        <p:nvPicPr>
          <p:cNvPr id="43" name="그림 4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A0BB02F-4CC0-4827-8579-ED4183CCA4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23781" y="1670861"/>
            <a:ext cx="1881509" cy="1411947"/>
          </a:xfrm>
          <a:prstGeom prst="rect">
            <a:avLst/>
          </a:prstGeom>
        </p:spPr>
      </p:pic>
      <p:pic>
        <p:nvPicPr>
          <p:cNvPr id="44" name="그림 4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C2138A1-EA13-467F-A162-88A1F42C9A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54422" y="1670861"/>
            <a:ext cx="1881509" cy="1411947"/>
          </a:xfrm>
          <a:prstGeom prst="rect">
            <a:avLst/>
          </a:prstGeom>
        </p:spPr>
      </p:pic>
      <p:pic>
        <p:nvPicPr>
          <p:cNvPr id="45" name="그림 4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A7074E1-047C-4BC6-9C37-CFD0AD4BF6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74654" y="1670861"/>
            <a:ext cx="1881509" cy="141194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DE5F804-4FC5-4020-BBBD-58F2A7942BB7}"/>
              </a:ext>
            </a:extLst>
          </p:cNvPr>
          <p:cNvSpPr/>
          <p:nvPr/>
        </p:nvSpPr>
        <p:spPr>
          <a:xfrm>
            <a:off x="9586040" y="2996282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ea typeface="맑은 고딕"/>
              </a:rPr>
              <a:t>라즈베리파이</a:t>
            </a:r>
            <a:endParaRPr lang="en-US" altLang="ko-KR" b="1">
              <a:ea typeface="맑은 고딕"/>
            </a:endParaRPr>
          </a:p>
          <a:p>
            <a:r>
              <a:rPr lang="ko-KR" altLang="en-US" b="1">
                <a:ea typeface="맑은 고딕"/>
              </a:rPr>
              <a:t>높이 </a:t>
            </a:r>
            <a:r>
              <a:rPr lang="en-US" altLang="ko-KR" b="1">
                <a:ea typeface="맑은 고딕"/>
              </a:rPr>
              <a:t>: 5.6</a:t>
            </a:r>
            <a:r>
              <a:rPr lang="ko-KR" altLang="en-US" b="1">
                <a:ea typeface="맑은 고딕"/>
              </a:rPr>
              <a:t> 넓이</a:t>
            </a:r>
            <a:r>
              <a:rPr lang="en-US" altLang="ko-KR" b="1">
                <a:ea typeface="맑은 고딕"/>
              </a:rPr>
              <a:t>:</a:t>
            </a:r>
            <a:r>
              <a:rPr lang="ko-KR" altLang="en-US" b="1">
                <a:ea typeface="맑은 고딕"/>
              </a:rPr>
              <a:t> </a:t>
            </a:r>
            <a:r>
              <a:rPr lang="en-US" altLang="ko-KR" b="1">
                <a:ea typeface="맑은 고딕"/>
              </a:rPr>
              <a:t>8.5</a:t>
            </a:r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198E0A-9123-4236-A7E1-049C9A3173D5}"/>
              </a:ext>
            </a:extLst>
          </p:cNvPr>
          <p:cNvSpPr/>
          <p:nvPr/>
        </p:nvSpPr>
        <p:spPr>
          <a:xfrm>
            <a:off x="1033560" y="2787651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ea typeface="맑은 고딕"/>
              </a:rPr>
              <a:t>터치센서</a:t>
            </a:r>
            <a:endParaRPr lang="en-US" altLang="ko-KR" b="1">
              <a:ea typeface="맑은 고딕"/>
            </a:endParaRPr>
          </a:p>
          <a:p>
            <a:r>
              <a:rPr lang="ko-KR" altLang="en-US" b="1">
                <a:ea typeface="맑은 고딕"/>
              </a:rPr>
              <a:t>높이 </a:t>
            </a:r>
            <a:r>
              <a:rPr lang="en-US" altLang="ko-KR" b="1">
                <a:ea typeface="맑은 고딕"/>
              </a:rPr>
              <a:t>: 2.4</a:t>
            </a:r>
            <a:r>
              <a:rPr lang="ko-KR" altLang="en-US" b="1">
                <a:ea typeface="맑은 고딕"/>
              </a:rPr>
              <a:t> 넓이</a:t>
            </a:r>
            <a:r>
              <a:rPr lang="en-US" altLang="ko-KR" b="1">
                <a:ea typeface="맑은 고딕"/>
              </a:rPr>
              <a:t>:</a:t>
            </a:r>
            <a:r>
              <a:rPr lang="ko-KR" altLang="en-US" b="1">
                <a:ea typeface="맑은 고딕"/>
              </a:rPr>
              <a:t> </a:t>
            </a:r>
            <a:r>
              <a:rPr lang="en-US" altLang="ko-KR" b="1">
                <a:ea typeface="맑은 고딕"/>
              </a:rPr>
              <a:t>2.4</a:t>
            </a:r>
            <a:endParaRPr lang="ko-KR" altLang="en-US" b="1"/>
          </a:p>
        </p:txBody>
      </p:sp>
      <p:pic>
        <p:nvPicPr>
          <p:cNvPr id="54" name="그림 53" descr="텍스트, 실내, 원격, 컨트롤러이(가) 표시된 사진&#10;&#10;자동 생성된 설명">
            <a:extLst>
              <a:ext uri="{FF2B5EF4-FFF2-40B4-BE49-F238E27FC236}">
                <a16:creationId xmlns:a16="http://schemas.microsoft.com/office/drawing/2014/main" id="{2C90F55D-561B-4ED5-ABB7-CAABC18EA4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172">
            <a:off x="1841302" y="1169919"/>
            <a:ext cx="3026194" cy="1431757"/>
          </a:xfrm>
          <a:prstGeom prst="rect">
            <a:avLst/>
          </a:prstGeom>
        </p:spPr>
      </p:pic>
      <p:pic>
        <p:nvPicPr>
          <p:cNvPr id="64" name="그림 63" descr="텍스트, 실내, 원격, 컨트롤러이(가) 표시된 사진&#10;&#10;자동 생성된 설명">
            <a:extLst>
              <a:ext uri="{FF2B5EF4-FFF2-40B4-BE49-F238E27FC236}">
                <a16:creationId xmlns:a16="http://schemas.microsoft.com/office/drawing/2014/main" id="{306AE727-D9A7-483F-AA5A-152641E12F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172">
            <a:off x="4528575" y="1169919"/>
            <a:ext cx="3026194" cy="1431757"/>
          </a:xfrm>
          <a:prstGeom prst="rect">
            <a:avLst/>
          </a:prstGeom>
        </p:spPr>
      </p:pic>
      <p:pic>
        <p:nvPicPr>
          <p:cNvPr id="65" name="그림 64" descr="텍스트, 실내, 원격, 컨트롤러이(가) 표시된 사진&#10;&#10;자동 생성된 설명">
            <a:extLst>
              <a:ext uri="{FF2B5EF4-FFF2-40B4-BE49-F238E27FC236}">
                <a16:creationId xmlns:a16="http://schemas.microsoft.com/office/drawing/2014/main" id="{41E8C315-9FFD-4D0B-84D8-D8D206CB7C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172">
            <a:off x="7204080" y="1169919"/>
            <a:ext cx="3026194" cy="1431757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E71EDF3E-3135-4232-A0BB-C0ABA3F74D8B}"/>
              </a:ext>
            </a:extLst>
          </p:cNvPr>
          <p:cNvSpPr/>
          <p:nvPr/>
        </p:nvSpPr>
        <p:spPr>
          <a:xfrm>
            <a:off x="10162792" y="1271433"/>
            <a:ext cx="1391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ea typeface="맑은 고딕"/>
              </a:rPr>
              <a:t>LED </a:t>
            </a:r>
            <a:r>
              <a:rPr lang="ko-KR" altLang="en-US" b="1">
                <a:ea typeface="맑은 고딕"/>
              </a:rPr>
              <a:t>스트립</a:t>
            </a:r>
            <a:endParaRPr lang="en-US" altLang="ko-KR" b="1">
              <a:ea typeface="맑은 고딕"/>
            </a:endParaRPr>
          </a:p>
          <a:p>
            <a:r>
              <a:rPr lang="ko-KR" altLang="en-US" b="1">
                <a:ea typeface="맑은 고딕"/>
              </a:rPr>
              <a:t>높이 </a:t>
            </a:r>
            <a:r>
              <a:rPr lang="en-US" altLang="ko-KR" b="1">
                <a:ea typeface="맑은 고딕"/>
              </a:rPr>
              <a:t>: 1.2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87CC18D-D66C-4162-BDBF-D0EA149D5D68}"/>
              </a:ext>
            </a:extLst>
          </p:cNvPr>
          <p:cNvCxnSpPr>
            <a:cxnSpLocks/>
          </p:cNvCxnSpPr>
          <p:nvPr/>
        </p:nvCxnSpPr>
        <p:spPr>
          <a:xfrm>
            <a:off x="3903421" y="2787651"/>
            <a:ext cx="4932889" cy="149702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990F48A-A736-4978-8132-A5E63C785E43}"/>
              </a:ext>
            </a:extLst>
          </p:cNvPr>
          <p:cNvCxnSpPr>
            <a:cxnSpLocks/>
          </p:cNvCxnSpPr>
          <p:nvPr/>
        </p:nvCxnSpPr>
        <p:spPr>
          <a:xfrm flipH="1">
            <a:off x="4244093" y="1873796"/>
            <a:ext cx="248244" cy="370852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디바이스마트,스위치/부저/전기부품 &gt; 부저/스피커/사이렌 &gt; 스피커,SZH,DIY용 스피커 유닛 4Ω 3W 2인치(실버) [SY-SPK059],DIY용 미니 스피커유닛 / 직경 : 50mm ≒ 2inch / 공칭임피던스 : 4옴 / 전력 : 3W">
            <a:extLst>
              <a:ext uri="{FF2B5EF4-FFF2-40B4-BE49-F238E27FC236}">
                <a16:creationId xmlns:a16="http://schemas.microsoft.com/office/drawing/2014/main" id="{A8BAFCCA-03D5-45D0-B090-38B0EF48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444" y1="42444" x2="48000" y2="44000"/>
                        <a14:foregroundMark x1="52667" y1="33778" x2="40000" y2="42222"/>
                        <a14:foregroundMark x1="40000" y1="42222" x2="47111" y2="54889"/>
                        <a14:foregroundMark x1="47111" y1="54889" x2="62444" y2="50667"/>
                        <a14:foregroundMark x1="62444" y1="50667" x2="59111" y2="38444"/>
                        <a14:foregroundMark x1="59111" y1="38444" x2="47556" y2="36444"/>
                        <a14:foregroundMark x1="47556" y1="36444" x2="32222" y2="50667"/>
                        <a14:foregroundMark x1="32222" y1="50667" x2="42667" y2="61333"/>
                        <a14:foregroundMark x1="42667" y1="61333" x2="54222" y2="57333"/>
                        <a14:foregroundMark x1="54222" y1="57333" x2="54889" y2="44444"/>
                        <a14:foregroundMark x1="54889" y1="44444" x2="37111" y2="44000"/>
                        <a14:foregroundMark x1="37111" y1="44000" x2="49556" y2="62000"/>
                        <a14:foregroundMark x1="49556" y1="62000" x2="64000" y2="59111"/>
                        <a14:foregroundMark x1="64000" y1="59111" x2="66889" y2="46889"/>
                        <a14:foregroundMark x1="66889" y1="46889" x2="54889" y2="38889"/>
                        <a14:foregroundMark x1="54889" y1="38889" x2="43556" y2="42444"/>
                        <a14:foregroundMark x1="43556" y1="42444" x2="47333" y2="45333"/>
                        <a14:foregroundMark x1="67111" y1="72889" x2="82889" y2="72000"/>
                        <a14:foregroundMark x1="82889" y1="72000" x2="83556" y2="60667"/>
                        <a14:foregroundMark x1="83556" y1="60667" x2="69556" y2="66667"/>
                        <a14:foregroundMark x1="86444" y1="48000" x2="85556" y2="68444"/>
                        <a14:foregroundMark x1="17333" y1="36889" x2="15778" y2="60444"/>
                        <a14:foregroundMark x1="15778" y1="60444" x2="22444" y2="70667"/>
                        <a14:foregroundMark x1="22444" y1="70667" x2="33778" y2="74667"/>
                        <a14:foregroundMark x1="33778" y1="74667" x2="35778" y2="73111"/>
                        <a14:foregroundMark x1="26000" y1="24889" x2="24444" y2="24222"/>
                        <a14:foregroundMark x1="42000" y1="19778" x2="56889" y2="20667"/>
                        <a14:foregroundMark x1="78444" y1="22889" x2="76000" y2="24667"/>
                        <a14:foregroundMark x1="38222" y1="75778" x2="61187" y2="80902"/>
                        <a14:backgroundMark x1="76889" y1="81333" x2="68000" y2="82222"/>
                        <a14:backgroundMark x1="64222" y1="81778" x2="62889" y2="81778"/>
                        <a14:backgroundMark x1="65111" y1="80667" x2="63556" y2="81111"/>
                        <a14:backgroundMark x1="61778" y1="81333" x2="61778" y2="81333"/>
                        <a14:backgroundMark x1="62889" y1="81111" x2="62889" y2="81111"/>
                        <a14:backgroundMark x1="63556" y1="80667" x2="61778" y2="8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20000">
            <a:off x="3934558" y="3819809"/>
            <a:ext cx="1921256" cy="192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0F9B9FB2-B0E3-4781-B82E-645BF0FCF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0349">
            <a:off x="8125558" y="3545862"/>
            <a:ext cx="3983735" cy="3230055"/>
          </a:xfrm>
          <a:prstGeom prst="rect">
            <a:avLst/>
          </a:prstGeom>
        </p:spPr>
      </p:pic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F90DBB13-8478-44A6-85A7-B10A010809BD}"/>
              </a:ext>
            </a:extLst>
          </p:cNvPr>
          <p:cNvCxnSpPr>
            <a:cxnSpLocks/>
          </p:cNvCxnSpPr>
          <p:nvPr/>
        </p:nvCxnSpPr>
        <p:spPr>
          <a:xfrm>
            <a:off x="4595296" y="1881754"/>
            <a:ext cx="4409131" cy="2204055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6A65F3B-A1F0-406D-89D6-6BACCB96288B}"/>
              </a:ext>
            </a:extLst>
          </p:cNvPr>
          <p:cNvCxnSpPr/>
          <p:nvPr/>
        </p:nvCxnSpPr>
        <p:spPr>
          <a:xfrm>
            <a:off x="5629632" y="4538836"/>
            <a:ext cx="2825228" cy="7569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1">
            <a:extLst>
              <a:ext uri="{FF2B5EF4-FFF2-40B4-BE49-F238E27FC236}">
                <a16:creationId xmlns:a16="http://schemas.microsoft.com/office/drawing/2014/main" id="{E6F92E33-3766-40F8-AFB2-6051790D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35554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77"/>
    </mc:Choice>
    <mc:Fallback xmlns="">
      <p:transition spd="slow" advTm="4117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685716" y="1642010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이론적 배경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기존 기술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문제점 분석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 개선사항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 lvl="3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기술적 내용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394760" y="1507232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2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 flipH="1">
            <a:off x="6868037" y="1879798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87014" y="1634916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서론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과제 목표</a:t>
            </a:r>
            <a:endParaRPr lang="ko-KR" altLang="en-US" sz="7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166070" y="1489664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1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13" name="Freeform 11"/>
          <p:cNvSpPr>
            <a:spLocks noEditPoints="1"/>
          </p:cNvSpPr>
          <p:nvPr/>
        </p:nvSpPr>
        <p:spPr bwMode="auto">
          <a:xfrm flipH="1">
            <a:off x="1639347" y="1862230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64849" y="185680"/>
            <a:ext cx="172782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srgbClr val="545871"/>
                </a:solidFill>
              </a:rPr>
              <a:t>INDEX</a:t>
            </a: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715704" y="3090646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마무리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업무분담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일정계획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예산안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참고 문헌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394760" y="2970445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4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 bwMode="auto">
          <a:xfrm flipH="1">
            <a:off x="6868037" y="3343011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39935" y="3098129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설계 내용</a:t>
            </a:r>
          </a:p>
          <a:p>
            <a:pPr lvl="3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실험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제작 방법</a:t>
            </a:r>
            <a:endParaRPr lang="en-US" altLang="ko-KR" sz="105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66070" y="2952877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3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33" name="Freeform 11"/>
          <p:cNvSpPr>
            <a:spLocks noEditPoints="1"/>
          </p:cNvSpPr>
          <p:nvPr/>
        </p:nvSpPr>
        <p:spPr bwMode="auto">
          <a:xfrm flipH="1">
            <a:off x="1639347" y="3325443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4940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7"/>
    </mc:Choice>
    <mc:Fallback xmlns="">
      <p:transition spd="slow" advTm="1346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3E68D04-4ED9-42A3-92B7-34F58E5795DF}"/>
              </a:ext>
            </a:extLst>
          </p:cNvPr>
          <p:cNvSpPr/>
          <p:nvPr/>
        </p:nvSpPr>
        <p:spPr>
          <a:xfrm>
            <a:off x="1860097" y="950083"/>
            <a:ext cx="9658349" cy="5635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3665372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 </a:t>
            </a:r>
            <a:r>
              <a:rPr lang="en-US" altLang="ko-KR" sz="3200" b="1" i="1" kern="0">
                <a:solidFill>
                  <a:srgbClr val="545871"/>
                </a:solidFill>
              </a:rPr>
              <a:t>- Server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844CC-E51C-4F32-ACB0-FEFE9559D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33" y="4569112"/>
            <a:ext cx="1339572" cy="1111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FAC199-F9F8-4E5E-8C66-F5B474248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993" y="3787890"/>
            <a:ext cx="2094736" cy="2674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A52E53-8533-41D0-9666-9805EBA6C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47" y="1877607"/>
            <a:ext cx="1217228" cy="11464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ABF46A-E152-4EB2-99E2-B719523DC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78" y="4663349"/>
            <a:ext cx="1381485" cy="923339"/>
          </a:xfrm>
          <a:prstGeom prst="rect">
            <a:avLst/>
          </a:prstGeom>
        </p:spPr>
      </p:pic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6CC3F9D4-9784-40CE-B33D-06DB897A510A}"/>
              </a:ext>
            </a:extLst>
          </p:cNvPr>
          <p:cNvCxnSpPr>
            <a:stCxn id="12" idx="0"/>
            <a:endCxn id="10" idx="3"/>
          </p:cNvCxnSpPr>
          <p:nvPr/>
        </p:nvCxnSpPr>
        <p:spPr>
          <a:xfrm rot="16200000" flipV="1">
            <a:off x="6060192" y="684620"/>
            <a:ext cx="2212512" cy="574494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83743CB-9CD3-4F7F-9436-889DF99CFEAA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7626905" y="5125019"/>
            <a:ext cx="1721273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3D4F885-05AB-49E9-9733-130B256B620A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>
            <a:off x="4732729" y="5125020"/>
            <a:ext cx="15546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F8B18A-5E8C-48A7-B0B0-040062251704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3685361" y="3024066"/>
            <a:ext cx="0" cy="763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DE0D8F99-7095-4492-8A0E-C134017C0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4171"/>
            <a:ext cx="2073186" cy="1226737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009875F1-28CF-4E75-A586-C4C0964EA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1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83"/>
    </mc:Choice>
    <mc:Fallback xmlns="">
      <p:transition spd="slow" advTm="5468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8D080614-0CAF-41FB-B632-C9600250EC08}"/>
              </a:ext>
            </a:extLst>
          </p:cNvPr>
          <p:cNvSpPr/>
          <p:nvPr/>
        </p:nvSpPr>
        <p:spPr>
          <a:xfrm>
            <a:off x="1685925" y="1028437"/>
            <a:ext cx="9658349" cy="5144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원리 </a:t>
            </a:r>
            <a:r>
              <a:rPr lang="en-US" altLang="ko-KR" sz="3200" b="1" i="1" kern="0">
                <a:solidFill>
                  <a:srgbClr val="545871"/>
                </a:solidFill>
              </a:rPr>
              <a:t>– Mobile App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FD9A6C-0066-4B42-AA88-6066E7B1A4B9}"/>
              </a:ext>
            </a:extLst>
          </p:cNvPr>
          <p:cNvSpPr/>
          <p:nvPr/>
        </p:nvSpPr>
        <p:spPr>
          <a:xfrm>
            <a:off x="4684428" y="308304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Mobile App</a:t>
            </a:r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138A0C0-65B9-491D-8BBE-9526A6ED155E}"/>
              </a:ext>
            </a:extLst>
          </p:cNvPr>
          <p:cNvSpPr/>
          <p:nvPr/>
        </p:nvSpPr>
        <p:spPr>
          <a:xfrm>
            <a:off x="3217943" y="1672514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원하는 음료</a:t>
            </a:r>
            <a:endParaRPr lang="en-US" altLang="ko-KR" sz="1300"/>
          </a:p>
          <a:p>
            <a:pPr algn="ctr"/>
            <a:r>
              <a:rPr lang="ko-KR" altLang="en-US" sz="1300"/>
              <a:t>말하기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3455639-B46D-4AEF-AE0E-F30B2488591D}"/>
              </a:ext>
            </a:extLst>
          </p:cNvPr>
          <p:cNvSpPr/>
          <p:nvPr/>
        </p:nvSpPr>
        <p:spPr>
          <a:xfrm>
            <a:off x="3217942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음료 정보를 사용자에게 제공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F7E0FB-CEA9-47FF-8D6F-5CB15B700E15}"/>
              </a:ext>
            </a:extLst>
          </p:cNvPr>
          <p:cNvSpPr/>
          <p:nvPr/>
        </p:nvSpPr>
        <p:spPr>
          <a:xfrm>
            <a:off x="1941594" y="308663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User</a:t>
            </a:r>
            <a:endParaRPr lang="ko-KR" altLang="en-US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E8281717-20F0-43AD-9BA1-C6A319EE07A4}"/>
              </a:ext>
            </a:extLst>
          </p:cNvPr>
          <p:cNvSpPr/>
          <p:nvPr/>
        </p:nvSpPr>
        <p:spPr>
          <a:xfrm>
            <a:off x="7427262" y="308304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283437A-D673-4D2A-B666-41DCEDFB483F}"/>
              </a:ext>
            </a:extLst>
          </p:cNvPr>
          <p:cNvSpPr/>
          <p:nvPr/>
        </p:nvSpPr>
        <p:spPr>
          <a:xfrm>
            <a:off x="5960777" y="1672514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사용자가 말한 음료를 서버에 요청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CA14906-9A42-4FB7-9E41-C98DA28D871D}"/>
              </a:ext>
            </a:extLst>
          </p:cNvPr>
          <p:cNvSpPr/>
          <p:nvPr/>
        </p:nvSpPr>
        <p:spPr>
          <a:xfrm>
            <a:off x="9979403" y="308304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DataBase</a:t>
            </a:r>
            <a:endParaRPr lang="ko-KR" altLang="en-US"/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EF29DF80-F843-4B50-AB71-BCDA09355EDC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217943" y="2324340"/>
            <a:ext cx="429432" cy="108821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5FBFD3F3-DD7D-4D4C-89FE-000E2AFE3DE6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3940026" y="2664557"/>
            <a:ext cx="1055699" cy="4331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4DFBD7E-7161-4A9D-AE1E-557685DFFFBA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960777" y="2299971"/>
            <a:ext cx="407099" cy="11089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C0FDC38F-2917-4014-BFFA-B9D7B52086EC}"/>
              </a:ext>
            </a:extLst>
          </p:cNvPr>
          <p:cNvCxnSpPr>
            <a:cxnSpLocks/>
            <a:endCxn id="124" idx="1"/>
          </p:cNvCxnSpPr>
          <p:nvPr/>
        </p:nvCxnSpPr>
        <p:spPr>
          <a:xfrm rot="16200000" flipH="1">
            <a:off x="6651799" y="2633497"/>
            <a:ext cx="1084618" cy="46630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7BF2D0D5-A167-469B-BB42-775D3EB4ED44}"/>
              </a:ext>
            </a:extLst>
          </p:cNvPr>
          <p:cNvSpPr/>
          <p:nvPr/>
        </p:nvSpPr>
        <p:spPr>
          <a:xfrm>
            <a:off x="8631237" y="1672514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서버가 데이터베이스에서 음료 정보를 요청</a:t>
            </a:r>
          </a:p>
        </p:txBody>
      </p: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678B6B40-67BB-42EA-9549-D72CFDACAA47}"/>
              </a:ext>
            </a:extLst>
          </p:cNvPr>
          <p:cNvCxnSpPr>
            <a:cxnSpLocks/>
            <a:stCxn id="124" idx="3"/>
          </p:cNvCxnSpPr>
          <p:nvPr/>
        </p:nvCxnSpPr>
        <p:spPr>
          <a:xfrm flipV="1">
            <a:off x="8703611" y="2324340"/>
            <a:ext cx="347990" cy="1084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77EF1E7B-4242-42D5-ADAD-7CB8A813CCDF}"/>
              </a:ext>
            </a:extLst>
          </p:cNvPr>
          <p:cNvCxnSpPr>
            <a:cxnSpLocks/>
            <a:endCxn id="126" idx="1"/>
          </p:cNvCxnSpPr>
          <p:nvPr/>
        </p:nvCxnSpPr>
        <p:spPr>
          <a:xfrm rot="16200000" flipH="1">
            <a:off x="9263098" y="2692655"/>
            <a:ext cx="1084620" cy="3479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047C065-C3FE-4BBA-B02F-AFA12FD0DBE9}"/>
              </a:ext>
            </a:extLst>
          </p:cNvPr>
          <p:cNvSpPr/>
          <p:nvPr/>
        </p:nvSpPr>
        <p:spPr>
          <a:xfrm>
            <a:off x="5960777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요청한 음료 정보를 앱에 전달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675A0AF6-B813-424E-8D08-C66977AE3911}"/>
              </a:ext>
            </a:extLst>
          </p:cNvPr>
          <p:cNvSpPr/>
          <p:nvPr/>
        </p:nvSpPr>
        <p:spPr>
          <a:xfrm>
            <a:off x="8631236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요청한 음료 정보를 서버에 전달</a:t>
            </a:r>
          </a:p>
        </p:txBody>
      </p: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77EFFA04-D1C5-4607-B499-B11A48B5F2DF}"/>
              </a:ext>
            </a:extLst>
          </p:cNvPr>
          <p:cNvCxnSpPr>
            <a:cxnSpLocks/>
            <a:endCxn id="152" idx="3"/>
          </p:cNvCxnSpPr>
          <p:nvPr/>
        </p:nvCxnSpPr>
        <p:spPr>
          <a:xfrm rot="5400000">
            <a:off x="9698773" y="4144745"/>
            <a:ext cx="1317752" cy="5198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AA100BEC-765B-4F7A-9E63-3800C00E2A64}"/>
              </a:ext>
            </a:extLst>
          </p:cNvPr>
          <p:cNvCxnSpPr>
            <a:cxnSpLocks/>
            <a:stCxn id="152" idx="1"/>
          </p:cNvCxnSpPr>
          <p:nvPr/>
        </p:nvCxnSpPr>
        <p:spPr>
          <a:xfrm rot="10800000">
            <a:off x="8303128" y="3745797"/>
            <a:ext cx="328109" cy="131775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8DD16766-31FD-4BC4-B037-DF09119CCAE1}"/>
              </a:ext>
            </a:extLst>
          </p:cNvPr>
          <p:cNvCxnSpPr>
            <a:cxnSpLocks/>
            <a:endCxn id="151" idx="3"/>
          </p:cNvCxnSpPr>
          <p:nvPr/>
        </p:nvCxnSpPr>
        <p:spPr>
          <a:xfrm rot="5400000">
            <a:off x="6959429" y="4242787"/>
            <a:ext cx="1288595" cy="3529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B06DAF45-AE0F-44D4-BC0F-78B53622B79E}"/>
              </a:ext>
            </a:extLst>
          </p:cNvPr>
          <p:cNvCxnSpPr>
            <a:cxnSpLocks/>
            <a:stCxn id="151" idx="1"/>
          </p:cNvCxnSpPr>
          <p:nvPr/>
        </p:nvCxnSpPr>
        <p:spPr>
          <a:xfrm rot="10800000">
            <a:off x="5607557" y="3755325"/>
            <a:ext cx="353221" cy="130822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B4EADA32-28A6-4331-9ACE-1295640BDA4D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4244988" y="4223918"/>
            <a:ext cx="1279071" cy="40019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0BAFB9DB-0BDA-463A-8879-0B784AA282EA}"/>
              </a:ext>
            </a:extLst>
          </p:cNvPr>
          <p:cNvCxnSpPr>
            <a:cxnSpLocks/>
            <a:stCxn id="30" idx="1"/>
            <a:endCxn id="31" idx="2"/>
          </p:cNvCxnSpPr>
          <p:nvPr/>
        </p:nvCxnSpPr>
        <p:spPr>
          <a:xfrm rot="10800000">
            <a:off x="2579770" y="3738463"/>
            <a:ext cx="638173" cy="132508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1">
            <a:extLst>
              <a:ext uri="{FF2B5EF4-FFF2-40B4-BE49-F238E27FC236}">
                <a16:creationId xmlns:a16="http://schemas.microsoft.com/office/drawing/2014/main" id="{657A0378-384B-4AF1-96B2-11C59E230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236470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64"/>
    </mc:Choice>
    <mc:Fallback xmlns="">
      <p:transition spd="slow" advTm="4456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3D0E66-3068-4D9C-BF2A-EDE938A8EFA4}"/>
              </a:ext>
            </a:extLst>
          </p:cNvPr>
          <p:cNvSpPr/>
          <p:nvPr/>
        </p:nvSpPr>
        <p:spPr>
          <a:xfrm>
            <a:off x="1504949" y="1044499"/>
            <a:ext cx="9944100" cy="5225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C7D8222-649C-454E-8878-8CDFA73029DA}"/>
              </a:ext>
            </a:extLst>
          </p:cNvPr>
          <p:cNvSpPr/>
          <p:nvPr/>
        </p:nvSpPr>
        <p:spPr>
          <a:xfrm>
            <a:off x="2904780" y="1776792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사용자가 원하는 음료를 손가락으로 가리킴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4D016-F1F5-4636-9224-0F012B5077A9}"/>
              </a:ext>
            </a:extLst>
          </p:cNvPr>
          <p:cNvSpPr/>
          <p:nvPr/>
        </p:nvSpPr>
        <p:spPr>
          <a:xfrm>
            <a:off x="1705342" y="3160910"/>
            <a:ext cx="828310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User</a:t>
            </a:r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1626321-66A0-4B3A-A242-280CED3121DD}"/>
              </a:ext>
            </a:extLst>
          </p:cNvPr>
          <p:cNvSpPr/>
          <p:nvPr/>
        </p:nvSpPr>
        <p:spPr>
          <a:xfrm>
            <a:off x="6639179" y="3160909"/>
            <a:ext cx="903185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Jetson</a:t>
            </a:r>
            <a:r>
              <a:rPr lang="ko-KR" altLang="en-US"/>
              <a:t> </a:t>
            </a:r>
            <a:r>
              <a:rPr lang="en-US" altLang="ko-KR"/>
              <a:t>nano</a:t>
            </a:r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5D73CAD-3096-4782-BCC4-EC7F3832EC80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371265" y="2102705"/>
            <a:ext cx="3711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05725AB-716B-48AC-B5A2-60EEBF43F510}"/>
              </a:ext>
            </a:extLst>
          </p:cNvPr>
          <p:cNvSpPr/>
          <p:nvPr/>
        </p:nvSpPr>
        <p:spPr>
          <a:xfrm>
            <a:off x="4742393" y="1776792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카메라가 사용자의 손가락 인식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0416CC5-A5E3-4E94-A314-00F28EDB604B}"/>
              </a:ext>
            </a:extLst>
          </p:cNvPr>
          <p:cNvSpPr/>
          <p:nvPr/>
        </p:nvSpPr>
        <p:spPr>
          <a:xfrm>
            <a:off x="9848482" y="4737636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DataBase</a:t>
            </a:r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7D0524-7B5E-4187-B0B2-2DF04200BC41}"/>
              </a:ext>
            </a:extLst>
          </p:cNvPr>
          <p:cNvSpPr/>
          <p:nvPr/>
        </p:nvSpPr>
        <p:spPr>
          <a:xfrm>
            <a:off x="7953740" y="1775662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처리한 좌표에 해당하는 음료를 서버에 요청</a:t>
            </a:r>
          </a:p>
        </p:txBody>
      </p:sp>
      <p:sp>
        <p:nvSpPr>
          <p:cNvPr id="37" name="말풍선: 타원형 36">
            <a:extLst>
              <a:ext uri="{FF2B5EF4-FFF2-40B4-BE49-F238E27FC236}">
                <a16:creationId xmlns:a16="http://schemas.microsoft.com/office/drawing/2014/main" id="{F1818E7B-5225-4A39-B3B5-F323E090964D}"/>
              </a:ext>
            </a:extLst>
          </p:cNvPr>
          <p:cNvSpPr/>
          <p:nvPr/>
        </p:nvSpPr>
        <p:spPr>
          <a:xfrm>
            <a:off x="6463858" y="2298815"/>
            <a:ext cx="1253825" cy="664853"/>
          </a:xfrm>
          <a:prstGeom prst="wedgeEllipseCallout">
            <a:avLst>
              <a:gd name="adj1" fmla="val -7499"/>
              <a:gd name="adj2" fmla="val 7826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손가락에 해당하는 좌표 처리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61E9213-6ACF-4132-AECC-DDFD5E46A18C}"/>
              </a:ext>
            </a:extLst>
          </p:cNvPr>
          <p:cNvSpPr/>
          <p:nvPr/>
        </p:nvSpPr>
        <p:spPr>
          <a:xfrm>
            <a:off x="6734573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해당 음료에 대한 정보를 음성서비스를 통해 전달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8D1CCDF-66EE-4A1E-80CE-41479605D1B1}"/>
              </a:ext>
            </a:extLst>
          </p:cNvPr>
          <p:cNvCxnSpPr>
            <a:cxnSpLocks/>
            <a:stCxn id="36" idx="3"/>
            <a:endCxn id="61" idx="0"/>
          </p:cNvCxnSpPr>
          <p:nvPr/>
        </p:nvCxnSpPr>
        <p:spPr>
          <a:xfrm>
            <a:off x="9420225" y="2101575"/>
            <a:ext cx="1066433" cy="10593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1532C15-1069-4072-887B-26D72894E4F6}"/>
              </a:ext>
            </a:extLst>
          </p:cNvPr>
          <p:cNvCxnSpPr>
            <a:cxnSpLocks/>
            <a:stCxn id="32" idx="3"/>
            <a:endCxn id="36" idx="2"/>
          </p:cNvCxnSpPr>
          <p:nvPr/>
        </p:nvCxnSpPr>
        <p:spPr>
          <a:xfrm flipV="1">
            <a:off x="7542364" y="2427488"/>
            <a:ext cx="1144619" cy="10593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001B690-5370-4B12-BF11-DBADDB62A46C}"/>
              </a:ext>
            </a:extLst>
          </p:cNvPr>
          <p:cNvCxnSpPr>
            <a:cxnSpLocks/>
            <a:stCxn id="34" idx="2"/>
            <a:endCxn id="32" idx="1"/>
          </p:cNvCxnSpPr>
          <p:nvPr/>
        </p:nvCxnSpPr>
        <p:spPr>
          <a:xfrm rot="16200000" flipH="1">
            <a:off x="5528305" y="2375948"/>
            <a:ext cx="1058204" cy="11635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14D06D6-B187-4D59-9893-01B6702C3D85}"/>
              </a:ext>
            </a:extLst>
          </p:cNvPr>
          <p:cNvCxnSpPr>
            <a:cxnSpLocks/>
            <a:stCxn id="30" idx="3"/>
            <a:endCxn id="29" idx="2"/>
          </p:cNvCxnSpPr>
          <p:nvPr/>
        </p:nvCxnSpPr>
        <p:spPr>
          <a:xfrm flipV="1">
            <a:off x="2533652" y="2428618"/>
            <a:ext cx="1104371" cy="10582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22096CF-36DE-43D7-981F-9E7627FA8D06}"/>
              </a:ext>
            </a:extLst>
          </p:cNvPr>
          <p:cNvSpPr/>
          <p:nvPr/>
        </p:nvSpPr>
        <p:spPr>
          <a:xfrm>
            <a:off x="3627618" y="4737636"/>
            <a:ext cx="1629485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음성 서비스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D8D7B81-AD6B-4A15-A9F0-6EFBEBFCA505}"/>
              </a:ext>
            </a:extLst>
          </p:cNvPr>
          <p:cNvCxnSpPr>
            <a:cxnSpLocks/>
            <a:stCxn id="38" idx="1"/>
            <a:endCxn id="45" idx="3"/>
          </p:cNvCxnSpPr>
          <p:nvPr/>
        </p:nvCxnSpPr>
        <p:spPr>
          <a:xfrm flipH="1">
            <a:off x="5257103" y="5063549"/>
            <a:ext cx="1477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A3EB3DF2-B0EE-4145-B5C3-E931C5E54C64}"/>
              </a:ext>
            </a:extLst>
          </p:cNvPr>
          <p:cNvCxnSpPr>
            <a:cxnSpLocks/>
            <a:stCxn id="45" idx="1"/>
            <a:endCxn id="30" idx="2"/>
          </p:cNvCxnSpPr>
          <p:nvPr/>
        </p:nvCxnSpPr>
        <p:spPr>
          <a:xfrm rot="10800000">
            <a:off x="2119498" y="3812737"/>
            <a:ext cx="1508121" cy="125081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원리 </a:t>
            </a:r>
            <a:r>
              <a:rPr lang="en-US" altLang="ko-KR" sz="3200" b="1" i="1" kern="0">
                <a:solidFill>
                  <a:srgbClr val="545871"/>
                </a:solidFill>
              </a:rPr>
              <a:t>- </a:t>
            </a:r>
            <a:r>
              <a:rPr lang="ko-KR" altLang="en-US" sz="3200" b="1" i="1" kern="0">
                <a:solidFill>
                  <a:srgbClr val="545871"/>
                </a:solidFill>
              </a:rPr>
              <a:t>객체인식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263FA19-2E9C-42A9-A6AA-2B841E83FB0A}"/>
              </a:ext>
            </a:extLst>
          </p:cNvPr>
          <p:cNvSpPr/>
          <p:nvPr/>
        </p:nvSpPr>
        <p:spPr>
          <a:xfrm>
            <a:off x="9848483" y="3160909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1EE2141-A9AC-4A6E-92AA-22C5F7CE075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 flipH="1">
            <a:off x="8201058" y="5063549"/>
            <a:ext cx="16474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9033200-0660-4D6E-9468-8FA4E5EA27F3}"/>
              </a:ext>
            </a:extLst>
          </p:cNvPr>
          <p:cNvCxnSpPr>
            <a:cxnSpLocks/>
            <a:stCxn id="61" idx="2"/>
            <a:endCxn id="35" idx="0"/>
          </p:cNvCxnSpPr>
          <p:nvPr/>
        </p:nvCxnSpPr>
        <p:spPr>
          <a:xfrm flipH="1">
            <a:off x="10486657" y="3812735"/>
            <a:ext cx="1" cy="924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말풍선: 타원형 82">
            <a:extLst>
              <a:ext uri="{FF2B5EF4-FFF2-40B4-BE49-F238E27FC236}">
                <a16:creationId xmlns:a16="http://schemas.microsoft.com/office/drawing/2014/main" id="{44D6750F-7320-4908-B7B8-76E50B436095}"/>
              </a:ext>
            </a:extLst>
          </p:cNvPr>
          <p:cNvSpPr/>
          <p:nvPr/>
        </p:nvSpPr>
        <p:spPr>
          <a:xfrm>
            <a:off x="8703864" y="3856580"/>
            <a:ext cx="1253825" cy="664853"/>
          </a:xfrm>
          <a:prstGeom prst="wedgeEllipseCallout">
            <a:avLst>
              <a:gd name="adj1" fmla="val 82902"/>
              <a:gd name="adj2" fmla="val 806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음료 정보를 </a:t>
            </a:r>
            <a:r>
              <a:rPr lang="en-US" altLang="ko-KR" sz="1200">
                <a:solidFill>
                  <a:schemeClr val="tx1"/>
                </a:solidFill>
              </a:rPr>
              <a:t>DB</a:t>
            </a:r>
            <a:r>
              <a:rPr lang="ko-KR" altLang="en-US" sz="1200">
                <a:solidFill>
                  <a:schemeClr val="tx1"/>
                </a:solidFill>
              </a:rPr>
              <a:t>에 요청</a:t>
            </a:r>
          </a:p>
        </p:txBody>
      </p:sp>
      <p:sp>
        <p:nvSpPr>
          <p:cNvPr id="40" name="Rectangle 1">
            <a:extLst>
              <a:ext uri="{FF2B5EF4-FFF2-40B4-BE49-F238E27FC236}">
                <a16:creationId xmlns:a16="http://schemas.microsoft.com/office/drawing/2014/main" id="{C5FA6998-A4E2-4F94-90BF-C9660E7A3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27633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10"/>
    </mc:Choice>
    <mc:Fallback xmlns="">
      <p:transition spd="slow" advTm="8351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3D0E66-3068-4D9C-BF2A-EDE938A8EFA4}"/>
              </a:ext>
            </a:extLst>
          </p:cNvPr>
          <p:cNvSpPr/>
          <p:nvPr/>
        </p:nvSpPr>
        <p:spPr>
          <a:xfrm>
            <a:off x="1504949" y="1044499"/>
            <a:ext cx="9944100" cy="5225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4D016-F1F5-4636-9224-0F012B5077A9}"/>
              </a:ext>
            </a:extLst>
          </p:cNvPr>
          <p:cNvSpPr/>
          <p:nvPr/>
        </p:nvSpPr>
        <p:spPr>
          <a:xfrm>
            <a:off x="1705342" y="3160910"/>
            <a:ext cx="828310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User</a:t>
            </a:r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1626321-66A0-4B3A-A242-280CED3121DD}"/>
              </a:ext>
            </a:extLst>
          </p:cNvPr>
          <p:cNvSpPr/>
          <p:nvPr/>
        </p:nvSpPr>
        <p:spPr>
          <a:xfrm>
            <a:off x="5746282" y="3160909"/>
            <a:ext cx="1104371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Arduino</a:t>
            </a:r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0416CC5-A5E3-4E94-A314-00F28EDB604B}"/>
              </a:ext>
            </a:extLst>
          </p:cNvPr>
          <p:cNvSpPr/>
          <p:nvPr/>
        </p:nvSpPr>
        <p:spPr>
          <a:xfrm>
            <a:off x="9848482" y="4737636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DataBase</a:t>
            </a:r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61E9213-6ACF-4132-AECC-DDFD5E46A18C}"/>
              </a:ext>
            </a:extLst>
          </p:cNvPr>
          <p:cNvSpPr/>
          <p:nvPr/>
        </p:nvSpPr>
        <p:spPr>
          <a:xfrm>
            <a:off x="6734573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해당 음료에 대한 정보를 음성서비스를 통해 전달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22096CF-36DE-43D7-981F-9E7627FA8D06}"/>
              </a:ext>
            </a:extLst>
          </p:cNvPr>
          <p:cNvSpPr/>
          <p:nvPr/>
        </p:nvSpPr>
        <p:spPr>
          <a:xfrm>
            <a:off x="3627618" y="4737636"/>
            <a:ext cx="1629485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음성 서비스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D8D7B81-AD6B-4A15-A9F0-6EFBEBFCA505}"/>
              </a:ext>
            </a:extLst>
          </p:cNvPr>
          <p:cNvCxnSpPr>
            <a:cxnSpLocks/>
            <a:stCxn id="38" idx="1"/>
            <a:endCxn id="45" idx="3"/>
          </p:cNvCxnSpPr>
          <p:nvPr/>
        </p:nvCxnSpPr>
        <p:spPr>
          <a:xfrm flipH="1">
            <a:off x="5257103" y="5063549"/>
            <a:ext cx="1477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A3EB3DF2-B0EE-4145-B5C3-E931C5E54C64}"/>
              </a:ext>
            </a:extLst>
          </p:cNvPr>
          <p:cNvCxnSpPr>
            <a:cxnSpLocks/>
            <a:stCxn id="45" idx="1"/>
            <a:endCxn id="30" idx="2"/>
          </p:cNvCxnSpPr>
          <p:nvPr/>
        </p:nvCxnSpPr>
        <p:spPr>
          <a:xfrm rot="10800000">
            <a:off x="2119498" y="3812737"/>
            <a:ext cx="1508121" cy="125081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원리 </a:t>
            </a:r>
            <a:r>
              <a:rPr lang="en-US" altLang="ko-KR" sz="3200" b="1" i="1" kern="0">
                <a:solidFill>
                  <a:srgbClr val="545871"/>
                </a:solidFill>
              </a:rPr>
              <a:t>- </a:t>
            </a:r>
            <a:r>
              <a:rPr lang="ko-KR" altLang="en-US" sz="3200" b="1" i="1" kern="0">
                <a:solidFill>
                  <a:srgbClr val="545871"/>
                </a:solidFill>
              </a:rPr>
              <a:t>터치센서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263FA19-2E9C-42A9-A6AA-2B841E83FB0A}"/>
              </a:ext>
            </a:extLst>
          </p:cNvPr>
          <p:cNvSpPr/>
          <p:nvPr/>
        </p:nvSpPr>
        <p:spPr>
          <a:xfrm>
            <a:off x="9848483" y="3160909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1EE2141-A9AC-4A6E-92AA-22C5F7CE075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 flipH="1">
            <a:off x="8201058" y="5063549"/>
            <a:ext cx="16474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9033200-0660-4D6E-9468-8FA4E5EA27F3}"/>
              </a:ext>
            </a:extLst>
          </p:cNvPr>
          <p:cNvCxnSpPr>
            <a:cxnSpLocks/>
            <a:stCxn id="61" idx="2"/>
            <a:endCxn id="35" idx="0"/>
          </p:cNvCxnSpPr>
          <p:nvPr/>
        </p:nvCxnSpPr>
        <p:spPr>
          <a:xfrm flipH="1">
            <a:off x="10486657" y="3812735"/>
            <a:ext cx="1" cy="924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말풍선: 타원형 82">
            <a:extLst>
              <a:ext uri="{FF2B5EF4-FFF2-40B4-BE49-F238E27FC236}">
                <a16:creationId xmlns:a16="http://schemas.microsoft.com/office/drawing/2014/main" id="{44D6750F-7320-4908-B7B8-76E50B436095}"/>
              </a:ext>
            </a:extLst>
          </p:cNvPr>
          <p:cNvSpPr/>
          <p:nvPr/>
        </p:nvSpPr>
        <p:spPr>
          <a:xfrm>
            <a:off x="8703864" y="3856580"/>
            <a:ext cx="1253825" cy="664853"/>
          </a:xfrm>
          <a:prstGeom prst="wedgeEllipseCallout">
            <a:avLst>
              <a:gd name="adj1" fmla="val 82902"/>
              <a:gd name="adj2" fmla="val 806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음료 정보를 </a:t>
            </a:r>
            <a:r>
              <a:rPr lang="en-US" altLang="ko-KR" sz="1200">
                <a:solidFill>
                  <a:schemeClr val="tx1"/>
                </a:solidFill>
              </a:rPr>
              <a:t>DB</a:t>
            </a:r>
            <a:r>
              <a:rPr lang="ko-KR" altLang="en-US" sz="1200">
                <a:solidFill>
                  <a:schemeClr val="tx1"/>
                </a:solidFill>
              </a:rPr>
              <a:t>에 요청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C6C6D36-0C0F-4453-B18B-A98AAA5F58E5}"/>
              </a:ext>
            </a:extLst>
          </p:cNvPr>
          <p:cNvSpPr/>
          <p:nvPr/>
        </p:nvSpPr>
        <p:spPr>
          <a:xfrm>
            <a:off x="3462519" y="1931529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사용자가 원하는 음료의 </a:t>
            </a:r>
            <a:r>
              <a:rPr lang="ko-KR" altLang="en-US" sz="1200" err="1"/>
              <a:t>네임택을</a:t>
            </a:r>
            <a:r>
              <a:rPr lang="ko-KR" altLang="en-US" sz="1200"/>
              <a:t> 누른다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445C70E-AC45-438F-8BDC-16D41C78F479}"/>
              </a:ext>
            </a:extLst>
          </p:cNvPr>
          <p:cNvCxnSpPr>
            <a:cxnSpLocks/>
            <a:stCxn id="30" idx="3"/>
            <a:endCxn id="49" idx="1"/>
          </p:cNvCxnSpPr>
          <p:nvPr/>
        </p:nvCxnSpPr>
        <p:spPr>
          <a:xfrm flipV="1">
            <a:off x="2533652" y="2257442"/>
            <a:ext cx="928867" cy="12293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7C6CE3E-6BAB-4681-B1C8-D2E822E0F3A9}"/>
              </a:ext>
            </a:extLst>
          </p:cNvPr>
          <p:cNvCxnSpPr>
            <a:cxnSpLocks/>
            <a:stCxn id="49" idx="3"/>
            <a:endCxn id="32" idx="1"/>
          </p:cNvCxnSpPr>
          <p:nvPr/>
        </p:nvCxnSpPr>
        <p:spPr>
          <a:xfrm>
            <a:off x="4929004" y="2257442"/>
            <a:ext cx="817278" cy="12293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CDAA94C-B73F-4892-B3A2-57BC20D6580F}"/>
              </a:ext>
            </a:extLst>
          </p:cNvPr>
          <p:cNvSpPr/>
          <p:nvPr/>
        </p:nvSpPr>
        <p:spPr>
          <a:xfrm>
            <a:off x="7558285" y="1933557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해당 번호에 해당하는 음료 정보를 서버에 요청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9787998-A5A7-4F83-8496-150D0BF914B2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 flipV="1">
            <a:off x="6850653" y="2259470"/>
            <a:ext cx="707632" cy="12273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8CC7FFA-EB67-48A5-BFEA-8A9F4190C9B3}"/>
              </a:ext>
            </a:extLst>
          </p:cNvPr>
          <p:cNvCxnSpPr>
            <a:cxnSpLocks/>
            <a:stCxn id="52" idx="3"/>
            <a:endCxn id="61" idx="0"/>
          </p:cNvCxnSpPr>
          <p:nvPr/>
        </p:nvCxnSpPr>
        <p:spPr>
          <a:xfrm>
            <a:off x="9024770" y="2259470"/>
            <a:ext cx="1461888" cy="90143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1">
            <a:extLst>
              <a:ext uri="{FF2B5EF4-FFF2-40B4-BE49-F238E27FC236}">
                <a16:creationId xmlns:a16="http://schemas.microsoft.com/office/drawing/2014/main" id="{147C4C88-627A-4D7E-AAF4-785B6D11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8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44"/>
    </mc:Choice>
    <mc:Fallback xmlns="">
      <p:transition spd="slow" advTm="7164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엔티티 관계도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7F7273-DB9B-4209-B813-B8535B4AC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05" y="1295346"/>
            <a:ext cx="9170821" cy="4620018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B077DEE2-781A-4D7F-A093-7F2A003D8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9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38"/>
    </mc:Choice>
    <mc:Fallback xmlns="">
      <p:transition spd="slow" advTm="8063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테이블 정의서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007498" y="943015"/>
            <a:ext cx="119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+mj-ea"/>
                <a:ea typeface="+mj-ea"/>
              </a:rPr>
              <a:t>beverage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1674B6E2-0AE0-4FD2-8BE3-903753C35EF7}"/>
              </a:ext>
            </a:extLst>
          </p:cNvPr>
          <p:cNvSpPr txBox="1"/>
          <p:nvPr/>
        </p:nvSpPr>
        <p:spPr>
          <a:xfrm>
            <a:off x="2007498" y="3581396"/>
            <a:ext cx="216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err="1">
                <a:latin typeface="+mj-ea"/>
                <a:ea typeface="+mj-ea"/>
              </a:rPr>
              <a:t>beverage_location</a:t>
            </a:r>
            <a:endParaRPr lang="ko-KR" altLang="en-US" b="1">
              <a:latin typeface="+mj-ea"/>
              <a:ea typeface="+mj-ea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9575744-EB0B-4BC9-8898-19F0D1A43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73168"/>
              </p:ext>
            </p:extLst>
          </p:nvPr>
        </p:nvGraphicFramePr>
        <p:xfrm>
          <a:off x="2007498" y="1279701"/>
          <a:ext cx="81280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712">
                  <a:extLst>
                    <a:ext uri="{9D8B030D-6E8A-4147-A177-3AD203B41FA5}">
                      <a16:colId xmlns:a16="http://schemas.microsoft.com/office/drawing/2014/main" val="401966081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126999651"/>
                    </a:ext>
                  </a:extLst>
                </a:gridCol>
                <a:gridCol w="1226122">
                  <a:extLst>
                    <a:ext uri="{9D8B030D-6E8A-4147-A177-3AD203B41FA5}">
                      <a16:colId xmlns:a16="http://schemas.microsoft.com/office/drawing/2014/main" val="2078229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890207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301080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1752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65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beverage_id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979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name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price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262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size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음료사이즈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61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bottle_type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용기종류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394927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9278381-B675-4784-9D29-40EAE56E4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62487"/>
              </p:ext>
            </p:extLst>
          </p:nvPr>
        </p:nvGraphicFramePr>
        <p:xfrm>
          <a:off x="2003518" y="3962699"/>
          <a:ext cx="8128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666">
                  <a:extLst>
                    <a:ext uri="{9D8B030D-6E8A-4147-A177-3AD203B41FA5}">
                      <a16:colId xmlns:a16="http://schemas.microsoft.com/office/drawing/2014/main" val="4088406388"/>
                    </a:ext>
                  </a:extLst>
                </a:gridCol>
                <a:gridCol w="999241">
                  <a:extLst>
                    <a:ext uri="{9D8B030D-6E8A-4147-A177-3AD203B41FA5}">
                      <a16:colId xmlns:a16="http://schemas.microsoft.com/office/drawing/2014/main" val="1556893179"/>
                    </a:ext>
                  </a:extLst>
                </a:gridCol>
                <a:gridCol w="1263191">
                  <a:extLst>
                    <a:ext uri="{9D8B030D-6E8A-4147-A177-3AD203B41FA5}">
                      <a16:colId xmlns:a16="http://schemas.microsoft.com/office/drawing/2014/main" val="1488230952"/>
                    </a:ext>
                  </a:extLst>
                </a:gridCol>
                <a:gridCol w="989815">
                  <a:extLst>
                    <a:ext uri="{9D8B030D-6E8A-4147-A177-3AD203B41FA5}">
                      <a16:colId xmlns:a16="http://schemas.microsoft.com/office/drawing/2014/main" val="1079925538"/>
                    </a:ext>
                  </a:extLst>
                </a:gridCol>
                <a:gridCol w="1169422">
                  <a:extLst>
                    <a:ext uri="{9D8B030D-6E8A-4147-A177-3AD203B41FA5}">
                      <a16:colId xmlns:a16="http://schemas.microsoft.com/office/drawing/2014/main" val="31991324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11361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7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Beverage_location_id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음료위치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1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row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68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1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83786"/>
                  </a:ext>
                </a:extLst>
              </a:tr>
            </a:tbl>
          </a:graphicData>
        </a:graphic>
      </p:graphicFrame>
      <p:sp>
        <p:nvSpPr>
          <p:cNvPr id="28" name="Rectangle 1">
            <a:extLst>
              <a:ext uri="{FF2B5EF4-FFF2-40B4-BE49-F238E27FC236}">
                <a16:creationId xmlns:a16="http://schemas.microsoft.com/office/drawing/2014/main" id="{1077F5E2-954E-4FB6-872D-71F67009F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27"/>
    </mc:Choice>
    <mc:Fallback xmlns="">
      <p:transition spd="slow" advTm="7012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F8710-E8C1-4AEA-8DFF-33ABBFFF250F}"/>
              </a:ext>
            </a:extLst>
          </p:cNvPr>
          <p:cNvSpPr txBox="1"/>
          <p:nvPr/>
        </p:nvSpPr>
        <p:spPr>
          <a:xfrm>
            <a:off x="5373278" y="1001289"/>
            <a:ext cx="191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터치센서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F92086-678B-438E-9574-B4EEFDB3032B}"/>
              </a:ext>
            </a:extLst>
          </p:cNvPr>
          <p:cNvSpPr txBox="1"/>
          <p:nvPr/>
        </p:nvSpPr>
        <p:spPr>
          <a:xfrm>
            <a:off x="5373278" y="3812736"/>
            <a:ext cx="243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젯슨나노</a:t>
            </a:r>
            <a:endParaRPr lang="ko-KR" altLang="en-US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C6EDB-7BE0-43A0-873A-3FE68C5F61D7}"/>
              </a:ext>
            </a:extLst>
          </p:cNvPr>
          <p:cNvSpPr txBox="1"/>
          <p:nvPr/>
        </p:nvSpPr>
        <p:spPr>
          <a:xfrm>
            <a:off x="5458120" y="1598317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각 음료위치에 해당하는 이름표에 장착하여 음료의 위치를 확인하기 위해 활용한다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1C35BA-D92D-4998-A617-37619DEA22D7}"/>
              </a:ext>
            </a:extLst>
          </p:cNvPr>
          <p:cNvSpPr txBox="1"/>
          <p:nvPr/>
        </p:nvSpPr>
        <p:spPr>
          <a:xfrm>
            <a:off x="5458120" y="4354170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카메라를 통해 받아온 이미지에서 객체 인식을 진행하고</a:t>
            </a:r>
            <a:r>
              <a:rPr lang="en-US" altLang="ko-KR"/>
              <a:t>, </a:t>
            </a:r>
            <a:r>
              <a:rPr lang="ko-KR" altLang="en-US"/>
              <a:t>해당 객체의 위치파악 연산을 위해 이용한다</a:t>
            </a:r>
            <a:r>
              <a:rPr lang="en-US" altLang="ko-KR"/>
              <a:t>.</a:t>
            </a:r>
            <a:r>
              <a:rPr lang="ko-KR" altLang="en-US"/>
              <a:t>  </a:t>
            </a:r>
          </a:p>
        </p:txBody>
      </p:sp>
      <p:pic>
        <p:nvPicPr>
          <p:cNvPr id="28" name="그림 2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CEB7AD0-9367-48E3-8B06-2F9BED16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9891" y="921522"/>
            <a:ext cx="2953890" cy="2216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4AF0E7E5-D06C-4416-A60D-8B0498A34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10" y="3812736"/>
            <a:ext cx="2817826" cy="2233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A4659433-6640-4FAE-B6D1-C3C806B58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82587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69"/>
    </mc:Choice>
    <mc:Fallback xmlns="">
      <p:transition spd="slow" advTm="2626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F92086-678B-438E-9574-B4EEFDB3032B}"/>
              </a:ext>
            </a:extLst>
          </p:cNvPr>
          <p:cNvSpPr txBox="1"/>
          <p:nvPr/>
        </p:nvSpPr>
        <p:spPr>
          <a:xfrm>
            <a:off x="5373278" y="3812736"/>
            <a:ext cx="243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라즈베리파이</a:t>
            </a:r>
            <a:endParaRPr lang="ko-KR" altLang="en-US" sz="24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1C35BA-D92D-4998-A617-37619DEA22D7}"/>
              </a:ext>
            </a:extLst>
          </p:cNvPr>
          <p:cNvSpPr txBox="1"/>
          <p:nvPr/>
        </p:nvSpPr>
        <p:spPr>
          <a:xfrm>
            <a:off x="5458120" y="4354170"/>
            <a:ext cx="5726436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터치센서들을 활용해 해당 센서가 지목하는 음료의 정보와의 연결 연산과 서버와의 통신을 위해 이용한다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6806CCD6-0101-4718-B578-F2ECF2070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16" y="3807761"/>
            <a:ext cx="2865456" cy="1988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3A82805-38DA-4BF4-BAB7-8E66AE488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40" y="1049931"/>
            <a:ext cx="2077141" cy="23587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DF8F66-5CEA-4D68-A39F-93D940985CC2}"/>
              </a:ext>
            </a:extLst>
          </p:cNvPr>
          <p:cNvSpPr txBox="1"/>
          <p:nvPr/>
        </p:nvSpPr>
        <p:spPr>
          <a:xfrm>
            <a:off x="5373278" y="1011971"/>
            <a:ext cx="302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젯슨나노</a:t>
            </a:r>
            <a:r>
              <a:rPr lang="ko-KR" altLang="en-US" sz="2400" b="1"/>
              <a:t> </a:t>
            </a:r>
            <a:r>
              <a:rPr lang="en-US" altLang="ko-KR" sz="2400" b="1"/>
              <a:t>Wi-Fi </a:t>
            </a:r>
            <a:r>
              <a:rPr lang="ko-KR" altLang="en-US" sz="2400" b="1"/>
              <a:t>모듈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1971BE-5E20-4189-B427-93F6F7AE391D}"/>
              </a:ext>
            </a:extLst>
          </p:cNvPr>
          <p:cNvSpPr txBox="1"/>
          <p:nvPr/>
        </p:nvSpPr>
        <p:spPr>
          <a:xfrm>
            <a:off x="5458120" y="1629095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서버의 데이터베이스에서 정보를 수신하기 위해 </a:t>
            </a:r>
            <a:r>
              <a:rPr lang="en-US" altLang="ko-KR"/>
              <a:t>WIFI </a:t>
            </a:r>
            <a:r>
              <a:rPr lang="ko-KR" altLang="en-US"/>
              <a:t>모듈을 이용한다</a:t>
            </a:r>
            <a:r>
              <a:rPr lang="en-US" altLang="ko-KR"/>
              <a:t>.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210AE28C-4720-4489-AB2D-437100E3A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84096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47"/>
    </mc:Choice>
    <mc:Fallback xmlns="">
      <p:transition spd="slow" advTm="2734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F8710-E8C1-4AEA-8DFF-33ABBFFF250F}"/>
              </a:ext>
            </a:extLst>
          </p:cNvPr>
          <p:cNvSpPr txBox="1"/>
          <p:nvPr/>
        </p:nvSpPr>
        <p:spPr>
          <a:xfrm>
            <a:off x="5373278" y="1001289"/>
            <a:ext cx="191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스피커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C6EDB-7BE0-43A0-873A-3FE68C5F61D7}"/>
              </a:ext>
            </a:extLst>
          </p:cNvPr>
          <p:cNvSpPr txBox="1"/>
          <p:nvPr/>
        </p:nvSpPr>
        <p:spPr>
          <a:xfrm>
            <a:off x="5458120" y="1598317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음료에 대한 정보를 청각적으로 알려주기 위한 역할을 한다</a:t>
            </a:r>
            <a:r>
              <a:rPr lang="en-US" altLang="ko-KR"/>
              <a:t>.</a:t>
            </a:r>
          </a:p>
        </p:txBody>
      </p:sp>
      <p:pic>
        <p:nvPicPr>
          <p:cNvPr id="7" name="그림 6" descr="스피커, 전자기기, 검은색, 마우스이(가) 표시된 사진&#10;&#10;자동 생성된 설명">
            <a:extLst>
              <a:ext uri="{FF2B5EF4-FFF2-40B4-BE49-F238E27FC236}">
                <a16:creationId xmlns:a16="http://schemas.microsoft.com/office/drawing/2014/main" id="{46B63B4B-6C55-444B-9811-70C14770A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66" y="1131156"/>
            <a:ext cx="2168615" cy="211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C811ADB-878F-466D-A885-330277A78DB3}"/>
              </a:ext>
            </a:extLst>
          </p:cNvPr>
          <p:cNvSpPr txBox="1"/>
          <p:nvPr/>
        </p:nvSpPr>
        <p:spPr>
          <a:xfrm>
            <a:off x="5373278" y="3793263"/>
            <a:ext cx="191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카메라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C32E2A-6828-4A08-9E3D-2E877248AAF1}"/>
              </a:ext>
            </a:extLst>
          </p:cNvPr>
          <p:cNvSpPr txBox="1"/>
          <p:nvPr/>
        </p:nvSpPr>
        <p:spPr>
          <a:xfrm>
            <a:off x="5458120" y="4390291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객체를 인식하여 좌표를 잡기 위해 사용하는데 활용한다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6" name="그림 35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F8E68539-406E-4F1D-B100-D862BCE3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16" y="3618946"/>
            <a:ext cx="2339497" cy="2339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E0AB8119-89B4-4D47-8628-AA1F6E556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19978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1"/>
    </mc:Choice>
    <mc:Fallback xmlns="">
      <p:transition spd="slow" advTm="1490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F8710-E8C1-4AEA-8DFF-33ABBFFF250F}"/>
              </a:ext>
            </a:extLst>
          </p:cNvPr>
          <p:cNvSpPr txBox="1"/>
          <p:nvPr/>
        </p:nvSpPr>
        <p:spPr>
          <a:xfrm>
            <a:off x="5373277" y="1001289"/>
            <a:ext cx="611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라즈베리파이용</a:t>
            </a:r>
            <a:r>
              <a:rPr lang="ko-KR" altLang="en-US" b="1"/>
              <a:t> </a:t>
            </a:r>
            <a:r>
              <a:rPr lang="en-US" altLang="ko-KR" sz="2400" b="1"/>
              <a:t>GPIO </a:t>
            </a:r>
            <a:r>
              <a:rPr lang="ko-KR" altLang="en-US" sz="2400" b="1" err="1"/>
              <a:t>쉴드</a:t>
            </a:r>
            <a:r>
              <a:rPr lang="ko-KR" altLang="en-US" sz="2400" b="1"/>
              <a:t> </a:t>
            </a:r>
            <a:r>
              <a:rPr lang="en-US" altLang="ko-KR" sz="2400" b="1"/>
              <a:t>+ </a:t>
            </a:r>
            <a:r>
              <a:rPr lang="ko-KR" altLang="en-US" sz="2400" b="1"/>
              <a:t>케이블 </a:t>
            </a:r>
            <a:r>
              <a:rPr lang="ko-KR" altLang="en-US" sz="2400" b="1" err="1"/>
              <a:t>셋트</a:t>
            </a:r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C6EDB-7BE0-43A0-873A-3FE68C5F61D7}"/>
              </a:ext>
            </a:extLst>
          </p:cNvPr>
          <p:cNvSpPr txBox="1"/>
          <p:nvPr/>
        </p:nvSpPr>
        <p:spPr>
          <a:xfrm>
            <a:off x="5458120" y="1598317"/>
            <a:ext cx="5656082" cy="92333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많은 터치센서와 </a:t>
            </a:r>
            <a:r>
              <a:rPr lang="en-US" altLang="ko-KR"/>
              <a:t>LED </a:t>
            </a:r>
            <a:r>
              <a:rPr lang="ko-KR" altLang="en-US"/>
              <a:t>스트립을 통해</a:t>
            </a:r>
            <a:r>
              <a:rPr lang="en-US" altLang="ko-KR"/>
              <a:t>, </a:t>
            </a:r>
            <a:r>
              <a:rPr lang="ko-KR" altLang="en-US"/>
              <a:t>편의점 냉장고 내에 음료에 대한 위치 파악 및 정보 제공을 진행하기에 많은 수신용 핀을 이용한다</a:t>
            </a:r>
            <a:r>
              <a:rPr lang="en-US" altLang="ko-KR"/>
              <a:t>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5CFD105-B2D4-4C0E-86B1-7005E0FB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57" y="819773"/>
            <a:ext cx="3596445" cy="3596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887857-1682-44B7-A74A-2B3A2C01F2E6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BDCC3C-9A39-4639-AFE6-2FEDA885037F}"/>
              </a:ext>
            </a:extLst>
          </p:cNvPr>
          <p:cNvSpPr txBox="1"/>
          <p:nvPr/>
        </p:nvSpPr>
        <p:spPr>
          <a:xfrm>
            <a:off x="5373277" y="4394513"/>
            <a:ext cx="611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LED </a:t>
            </a:r>
            <a:r>
              <a:rPr lang="ko-KR" altLang="en-US" sz="2400" b="1"/>
              <a:t>스트립</a:t>
            </a:r>
            <a:endParaRPr lang="ko-KR" altLang="en-US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F65241-0E61-40F1-ABF7-5ECC966AD79F}"/>
              </a:ext>
            </a:extLst>
          </p:cNvPr>
          <p:cNvSpPr txBox="1"/>
          <p:nvPr/>
        </p:nvSpPr>
        <p:spPr>
          <a:xfrm>
            <a:off x="5458120" y="4991541"/>
            <a:ext cx="5656082" cy="92333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터치센서와 라즈베리 파이를 연결하는 데 있어</a:t>
            </a:r>
            <a:r>
              <a:rPr lang="en-US" altLang="ko-KR"/>
              <a:t>, </a:t>
            </a:r>
            <a:r>
              <a:rPr lang="ko-KR" altLang="en-US"/>
              <a:t>따로 디스플레이로 연결 확인을 진행하는 것이 아니기 때문에 이 </a:t>
            </a:r>
            <a:r>
              <a:rPr lang="en-US" altLang="ko-KR"/>
              <a:t>LED </a:t>
            </a:r>
            <a:r>
              <a:rPr lang="ko-KR" altLang="en-US"/>
              <a:t>스트립을 통해 연결 상황을 확인한다</a:t>
            </a:r>
            <a:r>
              <a:rPr lang="en-US" altLang="ko-KR"/>
              <a:t>.</a:t>
            </a:r>
          </a:p>
        </p:txBody>
      </p:sp>
      <p:pic>
        <p:nvPicPr>
          <p:cNvPr id="1026" name="Picture 2" descr="디바이스마트,LED/LCD &gt; LED 인테리어조명 &gt; 플렉서블 LED,SZH,5V 5050 LED RGB Flexible 일반 Strip 1M/60LED[SY-SL0985],사이즈 : 5050 / 전원 : 5V / 색상 : RGB">
            <a:extLst>
              <a:ext uri="{FF2B5EF4-FFF2-40B4-BE49-F238E27FC236}">
                <a16:creationId xmlns:a16="http://schemas.microsoft.com/office/drawing/2014/main" id="{ECCD7A54-355E-420E-A9C1-E09F131C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43" y="4085809"/>
            <a:ext cx="3080107" cy="23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CB467BD5-5CC7-4C88-9795-16BA34635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185569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04"/>
    </mc:Choice>
    <mc:Fallback xmlns="">
      <p:transition spd="slow" advTm="4030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D86007-F449-4F0C-9935-33633FB49BA0}"/>
              </a:ext>
            </a:extLst>
          </p:cNvPr>
          <p:cNvSpPr/>
          <p:nvPr/>
        </p:nvSpPr>
        <p:spPr>
          <a:xfrm>
            <a:off x="1264849" y="185680"/>
            <a:ext cx="2128800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과제 목표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4D1292-819B-489F-9D28-A2850D78EB93}"/>
              </a:ext>
            </a:extLst>
          </p:cNvPr>
          <p:cNvSpPr/>
          <p:nvPr/>
        </p:nvSpPr>
        <p:spPr>
          <a:xfrm>
            <a:off x="1513500" y="1290206"/>
            <a:ext cx="983683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1.</a:t>
            </a:r>
            <a:r>
              <a:rPr lang="ko-KR" altLang="en-US" sz="2400" b="1" kern="0">
                <a:solidFill>
                  <a:srgbClr val="545871"/>
                </a:solidFill>
              </a:rPr>
              <a:t> 시각장애인을 위한 편의점 내 음료 위치 안내 모바일 어플리케이션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D8A0B3-CA16-4E13-B72A-6ED524E93B57}"/>
              </a:ext>
            </a:extLst>
          </p:cNvPr>
          <p:cNvSpPr/>
          <p:nvPr/>
        </p:nvSpPr>
        <p:spPr>
          <a:xfrm>
            <a:off x="1513501" y="2514335"/>
            <a:ext cx="934379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2.</a:t>
            </a:r>
            <a:r>
              <a:rPr lang="ko-KR" altLang="en-US" sz="2400" b="1" kern="0">
                <a:solidFill>
                  <a:srgbClr val="545871"/>
                </a:solidFill>
              </a:rPr>
              <a:t> 편의점 음료 냉장고 앞에서 음료 지목 시 해당 음료 안내 시스템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637800-D223-4EBC-A6EC-A5C7F3F58C53}"/>
              </a:ext>
            </a:extLst>
          </p:cNvPr>
          <p:cNvSpPr/>
          <p:nvPr/>
        </p:nvSpPr>
        <p:spPr>
          <a:xfrm>
            <a:off x="1513500" y="3738464"/>
            <a:ext cx="1016821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3.</a:t>
            </a:r>
            <a:r>
              <a:rPr lang="ko-KR" altLang="en-US" sz="2400" b="1" kern="0">
                <a:solidFill>
                  <a:srgbClr val="545871"/>
                </a:solidFill>
              </a:rPr>
              <a:t> 음료 냉장고에 음료 정보 안내판 </a:t>
            </a:r>
            <a:r>
              <a:rPr lang="ko-KR" altLang="en-US" sz="2400" b="1" kern="0" err="1">
                <a:solidFill>
                  <a:srgbClr val="545871"/>
                </a:solidFill>
              </a:rPr>
              <a:t>터치시</a:t>
            </a:r>
            <a:r>
              <a:rPr lang="ko-KR" altLang="en-US" sz="2400" b="1" kern="0">
                <a:solidFill>
                  <a:srgbClr val="545871"/>
                </a:solidFill>
              </a:rPr>
              <a:t> 해당 음료를 안내하는 시스템  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95028E-58CE-4E89-9793-C5DB557A7593}"/>
              </a:ext>
            </a:extLst>
          </p:cNvPr>
          <p:cNvSpPr/>
          <p:nvPr/>
        </p:nvSpPr>
        <p:spPr>
          <a:xfrm>
            <a:off x="1588915" y="1857255"/>
            <a:ext cx="98368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음성인식을 통해 음료 정보의 안내를 명령하고</a:t>
            </a:r>
            <a:r>
              <a:rPr lang="en-US" altLang="ko-KR" sz="1600" b="1" kern="0">
                <a:solidFill>
                  <a:srgbClr val="545871"/>
                </a:solidFill>
              </a:rPr>
              <a:t> ,</a:t>
            </a:r>
            <a:r>
              <a:rPr lang="ko-KR" altLang="en-US" sz="1600" b="1" kern="0">
                <a:solidFill>
                  <a:srgbClr val="545871"/>
                </a:solidFill>
              </a:rPr>
              <a:t>음성으로 정보를 안내 받는 시스템을 개발한다</a:t>
            </a:r>
            <a:r>
              <a:rPr lang="en-US" altLang="ko-KR" sz="1600" b="1" kern="0">
                <a:solidFill>
                  <a:srgbClr val="545871"/>
                </a:solidFill>
              </a:rPr>
              <a:t>.</a:t>
            </a:r>
            <a:r>
              <a:rPr lang="ko-KR" altLang="en-US" sz="1600" b="1" kern="0">
                <a:solidFill>
                  <a:srgbClr val="545871"/>
                </a:solidFill>
              </a:rPr>
              <a:t>  </a:t>
            </a:r>
            <a:endParaRPr lang="en-US" altLang="ko-KR" sz="1600" b="1" kern="0">
              <a:solidFill>
                <a:srgbClr val="54587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84800B-C787-44B7-A0CC-E5168AD21A8C}"/>
              </a:ext>
            </a:extLst>
          </p:cNvPr>
          <p:cNvSpPr/>
          <p:nvPr/>
        </p:nvSpPr>
        <p:spPr>
          <a:xfrm>
            <a:off x="1600129" y="4392027"/>
            <a:ext cx="98368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터치 센서와 연동된 서버에서 정보를 받아 음료를 재확인하는 시스템을 개발한다</a:t>
            </a:r>
            <a:r>
              <a:rPr lang="en-US" altLang="ko-KR" sz="16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09A62B-B33D-43CF-AE45-87BC456E62ED}"/>
              </a:ext>
            </a:extLst>
          </p:cNvPr>
          <p:cNvSpPr/>
          <p:nvPr/>
        </p:nvSpPr>
        <p:spPr>
          <a:xfrm>
            <a:off x="1607769" y="3083347"/>
            <a:ext cx="9343795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손가락으로 가리키는 음료를 파악하여 음성으로 해당 음료 안내 시스템을 개발한다</a:t>
            </a:r>
            <a:r>
              <a:rPr lang="en-US" altLang="ko-KR" sz="1600" b="1" kern="0">
                <a:solidFill>
                  <a:srgbClr val="545871"/>
                </a:solidFill>
              </a:rPr>
              <a:t>.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0C1C81-240E-42DA-82BD-F67E0A13C44F}"/>
              </a:ext>
            </a:extLst>
          </p:cNvPr>
          <p:cNvSpPr/>
          <p:nvPr/>
        </p:nvSpPr>
        <p:spPr>
          <a:xfrm>
            <a:off x="1513500" y="4873198"/>
            <a:ext cx="934379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4. </a:t>
            </a:r>
            <a:r>
              <a:rPr lang="ko-KR" altLang="en-US" sz="2400" b="1" kern="0">
                <a:solidFill>
                  <a:srgbClr val="545871"/>
                </a:solidFill>
              </a:rPr>
              <a:t>편의점의 음료 위치 및 정보를 수정하기 위한 웹 어플리케이션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423285-994E-492F-B94D-BAE7379213E3}"/>
              </a:ext>
            </a:extLst>
          </p:cNvPr>
          <p:cNvSpPr/>
          <p:nvPr/>
        </p:nvSpPr>
        <p:spPr>
          <a:xfrm>
            <a:off x="1607769" y="5616801"/>
            <a:ext cx="98368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음료 정보를 수정하면 수정된 내용을 서버에서 다른 어플리케이션으로 뿌려주는 웹 사이트를 구축한다</a:t>
            </a:r>
            <a:r>
              <a:rPr lang="en-US" altLang="ko-KR" sz="1600" b="1" kern="0">
                <a:solidFill>
                  <a:srgbClr val="54587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22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4"/>
    </mc:Choice>
    <mc:Fallback xmlns="">
      <p:transition spd="slow" advTm="4526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실험</a:t>
            </a:r>
            <a:r>
              <a:rPr lang="en-US" altLang="ko-KR" sz="3200" b="1" i="1" kern="0">
                <a:solidFill>
                  <a:srgbClr val="545871"/>
                </a:solidFill>
              </a:rPr>
              <a:t>(</a:t>
            </a:r>
            <a:r>
              <a:rPr lang="ko-KR" altLang="en-US" sz="3200" b="1" i="1" kern="0">
                <a:solidFill>
                  <a:srgbClr val="545871"/>
                </a:solidFill>
              </a:rPr>
              <a:t>시연</a:t>
            </a:r>
            <a:r>
              <a:rPr lang="en-US" altLang="ko-KR" sz="3200" b="1" i="1" kern="0">
                <a:solidFill>
                  <a:srgbClr val="545871"/>
                </a:solidFill>
              </a:rPr>
              <a:t>)</a:t>
            </a:r>
            <a:r>
              <a:rPr lang="ko-KR" altLang="en-US" sz="3200" b="1" i="1" kern="0">
                <a:solidFill>
                  <a:srgbClr val="545871"/>
                </a:solidFill>
              </a:rPr>
              <a:t> 방법 </a:t>
            </a:r>
            <a:r>
              <a:rPr lang="en-US" altLang="ko-KR" sz="3200" b="1" i="1" kern="0">
                <a:solidFill>
                  <a:srgbClr val="545871"/>
                </a:solidFill>
              </a:rPr>
              <a:t>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5DBD94-A6AA-4CA5-B63C-39342E91AD36}"/>
              </a:ext>
            </a:extLst>
          </p:cNvPr>
          <p:cNvSpPr/>
          <p:nvPr/>
        </p:nvSpPr>
        <p:spPr>
          <a:xfrm>
            <a:off x="1264846" y="1653461"/>
            <a:ext cx="720591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① 데이터베이스에 음료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음료위치 정보를 담아둔다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2675E3-5CE8-474F-B758-D2AA12AD1DA1}"/>
              </a:ext>
            </a:extLst>
          </p:cNvPr>
          <p:cNvSpPr/>
          <p:nvPr/>
        </p:nvSpPr>
        <p:spPr>
          <a:xfrm>
            <a:off x="1264846" y="2176516"/>
            <a:ext cx="720591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② 모바일 앱을 실행해서 음성인식 버튼을 클릭한다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FAF587-E29B-47AC-BD2F-BB3DEBAD5A89}"/>
              </a:ext>
            </a:extLst>
          </p:cNvPr>
          <p:cNvSpPr/>
          <p:nvPr/>
        </p:nvSpPr>
        <p:spPr>
          <a:xfrm>
            <a:off x="1264846" y="2699204"/>
            <a:ext cx="720591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③ 원하는 음료 이름을 말한다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839-F7A3-482A-8887-7E22C659A548}"/>
              </a:ext>
            </a:extLst>
          </p:cNvPr>
          <p:cNvSpPr/>
          <p:nvPr/>
        </p:nvSpPr>
        <p:spPr>
          <a:xfrm>
            <a:off x="1264846" y="3221892"/>
            <a:ext cx="793944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④ 원하는 음료에 대한 정보를 앱 내에서 청각적으로 안내를 받는다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6D08A7-34E3-42B0-931D-EBBAEE32EA72}"/>
              </a:ext>
            </a:extLst>
          </p:cNvPr>
          <p:cNvSpPr/>
          <p:nvPr/>
        </p:nvSpPr>
        <p:spPr>
          <a:xfrm>
            <a:off x="1264846" y="3744580"/>
            <a:ext cx="793944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A695E-3528-4198-ACD1-B03B5446B1F6}"/>
              </a:ext>
            </a:extLst>
          </p:cNvPr>
          <p:cNvSpPr txBox="1"/>
          <p:nvPr/>
        </p:nvSpPr>
        <p:spPr>
          <a:xfrm>
            <a:off x="1436924" y="3938560"/>
            <a:ext cx="3845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kern="0">
                <a:solidFill>
                  <a:srgbClr val="545871"/>
                </a:solidFill>
              </a:rPr>
              <a:t>●</a:t>
            </a:r>
            <a:endParaRPr lang="ko-KR" altLang="en-US" sz="13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3B489F-C437-4123-9228-2E6E0FCF67DF}"/>
              </a:ext>
            </a:extLst>
          </p:cNvPr>
          <p:cNvSpPr/>
          <p:nvPr/>
        </p:nvSpPr>
        <p:spPr>
          <a:xfrm>
            <a:off x="1774567" y="3790015"/>
            <a:ext cx="755488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원하는 음료가 </a:t>
            </a:r>
            <a:r>
              <a:rPr lang="en-US" altLang="ko-KR" sz="2000" b="1" kern="0">
                <a:solidFill>
                  <a:srgbClr val="545871"/>
                </a:solidFill>
              </a:rPr>
              <a:t>DB</a:t>
            </a:r>
            <a:r>
              <a:rPr lang="ko-KR" altLang="en-US" sz="2000" b="1" kern="0">
                <a:solidFill>
                  <a:srgbClr val="545871"/>
                </a:solidFill>
              </a:rPr>
              <a:t>에 존재 </a:t>
            </a:r>
            <a:r>
              <a:rPr lang="en-US" altLang="ko-KR" sz="2000" b="1" kern="0">
                <a:solidFill>
                  <a:srgbClr val="545871"/>
                </a:solidFill>
              </a:rPr>
              <a:t>O -&gt; </a:t>
            </a:r>
            <a:r>
              <a:rPr lang="ko-KR" altLang="en-US" sz="2000" b="1" kern="0">
                <a:solidFill>
                  <a:srgbClr val="545871"/>
                </a:solidFill>
              </a:rPr>
              <a:t>음료 정보들을 안내</a:t>
            </a:r>
            <a:r>
              <a:rPr lang="en-US" altLang="ko-KR" sz="2000" b="1" kern="0">
                <a:solidFill>
                  <a:srgbClr val="545871"/>
                </a:solidFill>
              </a:rPr>
              <a:t>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FD528B-2AE8-4B7B-AB20-BF1138829D95}"/>
              </a:ext>
            </a:extLst>
          </p:cNvPr>
          <p:cNvSpPr txBox="1"/>
          <p:nvPr/>
        </p:nvSpPr>
        <p:spPr>
          <a:xfrm>
            <a:off x="1436924" y="4424928"/>
            <a:ext cx="3845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kern="0">
                <a:solidFill>
                  <a:srgbClr val="545871"/>
                </a:solidFill>
              </a:rPr>
              <a:t>●</a:t>
            </a:r>
            <a:endParaRPr lang="ko-KR" altLang="en-US" sz="13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C84BB6-29AA-43DD-9503-045C124D6564}"/>
              </a:ext>
            </a:extLst>
          </p:cNvPr>
          <p:cNvSpPr/>
          <p:nvPr/>
        </p:nvSpPr>
        <p:spPr>
          <a:xfrm>
            <a:off x="1774566" y="4310324"/>
            <a:ext cx="837092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원하는 음료가 </a:t>
            </a:r>
            <a:r>
              <a:rPr lang="en-US" altLang="ko-KR" sz="2000" b="1" kern="0">
                <a:solidFill>
                  <a:srgbClr val="545871"/>
                </a:solidFill>
              </a:rPr>
              <a:t>DB</a:t>
            </a:r>
            <a:r>
              <a:rPr lang="ko-KR" altLang="en-US" sz="2000" b="1" kern="0">
                <a:solidFill>
                  <a:srgbClr val="545871"/>
                </a:solidFill>
              </a:rPr>
              <a:t>에 존재 </a:t>
            </a:r>
            <a:r>
              <a:rPr lang="en-US" altLang="ko-KR" sz="2000" b="1" kern="0">
                <a:solidFill>
                  <a:srgbClr val="545871"/>
                </a:solidFill>
              </a:rPr>
              <a:t>X -&gt; </a:t>
            </a:r>
            <a:r>
              <a:rPr lang="ko-KR" altLang="en-US" sz="2000" b="1" kern="0">
                <a:solidFill>
                  <a:srgbClr val="545871"/>
                </a:solidFill>
              </a:rPr>
              <a:t>이용자가 원하는 음료가 없다고 안내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085B515B-AFBD-4362-B46C-CA1066BE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413810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95"/>
    </mc:Choice>
    <mc:Fallback xmlns="">
      <p:transition spd="slow" advTm="4959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실험</a:t>
            </a:r>
            <a:r>
              <a:rPr lang="en-US" altLang="ko-KR" sz="3200" b="1" i="1" kern="0">
                <a:solidFill>
                  <a:srgbClr val="545871"/>
                </a:solidFill>
              </a:rPr>
              <a:t>(</a:t>
            </a:r>
            <a:r>
              <a:rPr lang="ko-KR" altLang="en-US" sz="3200" b="1" i="1" kern="0">
                <a:solidFill>
                  <a:srgbClr val="545871"/>
                </a:solidFill>
              </a:rPr>
              <a:t>시연</a:t>
            </a:r>
            <a:r>
              <a:rPr lang="en-US" altLang="ko-KR" sz="3200" b="1" i="1" kern="0">
                <a:solidFill>
                  <a:srgbClr val="545871"/>
                </a:solidFill>
              </a:rPr>
              <a:t>)</a:t>
            </a:r>
            <a:r>
              <a:rPr lang="ko-KR" altLang="en-US" sz="3200" b="1" i="1" kern="0">
                <a:solidFill>
                  <a:srgbClr val="545871"/>
                </a:solidFill>
              </a:rPr>
              <a:t> 방법 </a:t>
            </a:r>
            <a:r>
              <a:rPr lang="en-US" altLang="ko-KR" sz="3200" b="1" i="1" kern="0">
                <a:solidFill>
                  <a:srgbClr val="545871"/>
                </a:solidFill>
              </a:rPr>
              <a:t>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FEACA7-9CA3-4291-9D86-575B2C5B3318}"/>
              </a:ext>
            </a:extLst>
          </p:cNvPr>
          <p:cNvSpPr/>
          <p:nvPr/>
        </p:nvSpPr>
        <p:spPr>
          <a:xfrm>
            <a:off x="1264847" y="1511832"/>
            <a:ext cx="670349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①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냉장고 모형 앞에서 손가락으로 원하는 음료를 지목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231EBC-07E8-4661-A7BE-A0C67A69FA9A}"/>
              </a:ext>
            </a:extLst>
          </p:cNvPr>
          <p:cNvSpPr/>
          <p:nvPr/>
        </p:nvSpPr>
        <p:spPr>
          <a:xfrm>
            <a:off x="1258896" y="2125830"/>
            <a:ext cx="954466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②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카메라와 </a:t>
            </a:r>
            <a:r>
              <a:rPr lang="ko-KR" altLang="en-US" sz="2000" b="1" kern="0" err="1">
                <a:solidFill>
                  <a:srgbClr val="545871"/>
                </a:solidFill>
              </a:rPr>
              <a:t>젯슨나노를</a:t>
            </a:r>
            <a:r>
              <a:rPr lang="ko-KR" altLang="en-US" sz="2000" b="1" kern="0">
                <a:solidFill>
                  <a:srgbClr val="545871"/>
                </a:solidFill>
              </a:rPr>
              <a:t> 이용해 손가락 객체를 찾고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해당 객체의 위치를 좌표화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251047-568D-4FB3-BF15-ECD1BF765AEA}"/>
              </a:ext>
            </a:extLst>
          </p:cNvPr>
          <p:cNvSpPr/>
          <p:nvPr/>
        </p:nvSpPr>
        <p:spPr>
          <a:xfrm>
            <a:off x="1258896" y="2740688"/>
            <a:ext cx="101760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③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객체가 지목하는 음료에 대한 정보를 서버를 통해 받아오고 이를 스피커를 통해 전달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AA070B-6DF1-4718-99F8-FDDBD6EA7A3F}"/>
              </a:ext>
            </a:extLst>
          </p:cNvPr>
          <p:cNvSpPr/>
          <p:nvPr/>
        </p:nvSpPr>
        <p:spPr>
          <a:xfrm>
            <a:off x="1258896" y="3310872"/>
            <a:ext cx="101760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④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냉장고 모형 문을 열고 실제로 음료를 잡기 전 해당 음료의 </a:t>
            </a:r>
            <a:r>
              <a:rPr lang="ko-KR" altLang="en-US" sz="2000" b="1" kern="0" err="1">
                <a:solidFill>
                  <a:srgbClr val="545871"/>
                </a:solidFill>
              </a:rPr>
              <a:t>네임택을</a:t>
            </a:r>
            <a:r>
              <a:rPr lang="ko-KR" altLang="en-US" sz="2000" b="1" kern="0">
                <a:solidFill>
                  <a:srgbClr val="545871"/>
                </a:solidFill>
              </a:rPr>
              <a:t> 터치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FE5650-9771-45EB-A2C4-64E673829B62}"/>
              </a:ext>
            </a:extLst>
          </p:cNvPr>
          <p:cNvSpPr/>
          <p:nvPr/>
        </p:nvSpPr>
        <p:spPr>
          <a:xfrm>
            <a:off x="1258896" y="3882338"/>
            <a:ext cx="10176040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⑤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 err="1">
                <a:solidFill>
                  <a:srgbClr val="545871"/>
                </a:solidFill>
              </a:rPr>
              <a:t>터치된</a:t>
            </a:r>
            <a:r>
              <a:rPr lang="ko-KR" altLang="en-US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 err="1">
                <a:solidFill>
                  <a:srgbClr val="545871"/>
                </a:solidFill>
              </a:rPr>
              <a:t>네임택의</a:t>
            </a:r>
            <a:r>
              <a:rPr lang="ko-KR" altLang="en-US" sz="2000" b="1" kern="0">
                <a:solidFill>
                  <a:srgbClr val="545871"/>
                </a:solidFill>
              </a:rPr>
              <a:t> 위치를 </a:t>
            </a:r>
            <a:r>
              <a:rPr lang="ko-KR" altLang="en-US" sz="2000" b="1" kern="0" err="1">
                <a:solidFill>
                  <a:srgbClr val="545871"/>
                </a:solidFill>
              </a:rPr>
              <a:t>라즈베리파이를</a:t>
            </a:r>
            <a:r>
              <a:rPr lang="ko-KR" altLang="en-US" sz="2000" b="1" kern="0">
                <a:solidFill>
                  <a:srgbClr val="545871"/>
                </a:solidFill>
              </a:rPr>
              <a:t> 통해 연산하여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지목하는 음료에 대한 정보를 서버를 통해 받아오고 이를 스피커를 통해 전달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487FC1-2C38-45BD-A2A0-EDBA08984609}"/>
              </a:ext>
            </a:extLst>
          </p:cNvPr>
          <p:cNvSpPr/>
          <p:nvPr/>
        </p:nvSpPr>
        <p:spPr>
          <a:xfrm>
            <a:off x="1258896" y="4915469"/>
            <a:ext cx="1031261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★ 만약 해당 음료에 대한 위치파악에 오류가 있을 때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이용자에게 다시 시도하기를 요청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3A0D4245-7419-4F6F-87B6-2D6AC4EF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7"/>
    </mc:Choice>
    <mc:Fallback xmlns="">
      <p:transition spd="slow" advTm="6431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3CEF5C05-DD04-49FE-8AEC-79CC10AC4478}"/>
              </a:ext>
            </a:extLst>
          </p:cNvPr>
          <p:cNvSpPr/>
          <p:nvPr/>
        </p:nvSpPr>
        <p:spPr>
          <a:xfrm>
            <a:off x="8879746" y="3235182"/>
            <a:ext cx="3007454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사회성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일반인들이 평균적으로 주당 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회 정도 이용하는 장소에 대해 시각장애인의  불편함을 해결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FC757C8-E6FD-4CB8-A9F1-01FBEB5B39C1}"/>
              </a:ext>
            </a:extLst>
          </p:cNvPr>
          <p:cNvSpPr/>
          <p:nvPr/>
        </p:nvSpPr>
        <p:spPr>
          <a:xfrm>
            <a:off x="8339314" y="1663574"/>
            <a:ext cx="3727070" cy="11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  <a:ea typeface="맑은 고딕" panose="020B0503020000020004" pitchFamily="50" charset="-127"/>
              </a:rPr>
              <a:t>윤리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카메라의 각도가 겨우 손만 촬영될 정도이므로 비윤리적 오남용 가능성 적음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평가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CF093F-3E30-411E-A489-84E012D4EB33}"/>
              </a:ext>
            </a:extLst>
          </p:cNvPr>
          <p:cNvGrpSpPr/>
          <p:nvPr/>
        </p:nvGrpSpPr>
        <p:grpSpPr>
          <a:xfrm>
            <a:off x="4298926" y="1966567"/>
            <a:ext cx="4610148" cy="4055652"/>
            <a:chOff x="3750082" y="872591"/>
            <a:chExt cx="5862455" cy="5157335"/>
          </a:xfrm>
        </p:grpSpPr>
        <p:sp>
          <p:nvSpPr>
            <p:cNvPr id="51" name="자유형: 도형 14">
              <a:extLst>
                <a:ext uri="{FF2B5EF4-FFF2-40B4-BE49-F238E27FC236}">
                  <a16:creationId xmlns:a16="http://schemas.microsoft.com/office/drawing/2014/main" id="{667A4A50-2DDB-4EED-912F-EF0ED45E9E39}"/>
                </a:ext>
              </a:extLst>
            </p:cNvPr>
            <p:cNvSpPr/>
            <p:nvPr/>
          </p:nvSpPr>
          <p:spPr>
            <a:xfrm rot="15645894" flipH="1">
              <a:off x="7681431" y="3973642"/>
              <a:ext cx="1936442" cy="1925771"/>
            </a:xfrm>
            <a:custGeom>
              <a:avLst/>
              <a:gdLst>
                <a:gd name="connsiteX0" fmla="*/ 0 w 1936442"/>
                <a:gd name="connsiteY0" fmla="*/ 633518 h 1925771"/>
                <a:gd name="connsiteX1" fmla="*/ 431635 w 1936442"/>
                <a:gd name="connsiteY1" fmla="*/ 1925771 h 1925771"/>
                <a:gd name="connsiteX2" fmla="*/ 462802 w 1936442"/>
                <a:gd name="connsiteY2" fmla="*/ 1915766 h 1925771"/>
                <a:gd name="connsiteX3" fmla="*/ 1936442 w 1936442"/>
                <a:gd name="connsiteY3" fmla="*/ 698377 h 1925771"/>
                <a:gd name="connsiteX4" fmla="*/ 765819 w 1936442"/>
                <a:gd name="connsiteY4" fmla="*/ 0 h 1925771"/>
                <a:gd name="connsiteX5" fmla="*/ 101167 w 1936442"/>
                <a:gd name="connsiteY5" fmla="*/ 592445 h 1925771"/>
                <a:gd name="connsiteX6" fmla="*/ 0 w 1936442"/>
                <a:gd name="connsiteY6" fmla="*/ 633518 h 192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6442" h="1925771">
                  <a:moveTo>
                    <a:pt x="0" y="633518"/>
                  </a:moveTo>
                  <a:lnTo>
                    <a:pt x="431635" y="1925771"/>
                  </a:lnTo>
                  <a:lnTo>
                    <a:pt x="462802" y="1915766"/>
                  </a:lnTo>
                  <a:cubicBezTo>
                    <a:pt x="1066150" y="1696778"/>
                    <a:pt x="1592285" y="1275254"/>
                    <a:pt x="1936442" y="698377"/>
                  </a:cubicBezTo>
                  <a:lnTo>
                    <a:pt x="765819" y="0"/>
                  </a:lnTo>
                  <a:cubicBezTo>
                    <a:pt x="606412" y="267199"/>
                    <a:pt x="372080" y="470436"/>
                    <a:pt x="101167" y="592445"/>
                  </a:cubicBezTo>
                  <a:lnTo>
                    <a:pt x="0" y="6335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F2B478B-A450-4667-ACDA-BDB36390F763}"/>
                </a:ext>
              </a:extLst>
            </p:cNvPr>
            <p:cNvGrpSpPr/>
            <p:nvPr/>
          </p:nvGrpSpPr>
          <p:grpSpPr>
            <a:xfrm rot="10800000">
              <a:off x="5820485" y="3089611"/>
              <a:ext cx="1794287" cy="2940315"/>
              <a:chOff x="4734157" y="1378095"/>
              <a:chExt cx="2468563" cy="4045260"/>
            </a:xfrm>
            <a:effectLst/>
          </p:grpSpPr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B1FE02C9-3C85-4795-A811-5F748332556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4939" y="1378095"/>
                <a:ext cx="1326997" cy="992445"/>
              </a:xfrm>
              <a:custGeom>
                <a:avLst/>
                <a:gdLst>
                  <a:gd name="T0" fmla="*/ 1325 w 1419"/>
                  <a:gd name="T1" fmla="*/ 0 h 1062"/>
                  <a:gd name="T2" fmla="*/ 1382 w 1419"/>
                  <a:gd name="T3" fmla="*/ 44 h 1062"/>
                  <a:gd name="T4" fmla="*/ 1414 w 1419"/>
                  <a:gd name="T5" fmla="*/ 107 h 1062"/>
                  <a:gd name="T6" fmla="*/ 1414 w 1419"/>
                  <a:gd name="T7" fmla="*/ 182 h 1062"/>
                  <a:gd name="T8" fmla="*/ 1382 w 1419"/>
                  <a:gd name="T9" fmla="*/ 244 h 1062"/>
                  <a:gd name="T10" fmla="*/ 1325 w 1419"/>
                  <a:gd name="T11" fmla="*/ 287 h 1062"/>
                  <a:gd name="T12" fmla="*/ 1382 w 1419"/>
                  <a:gd name="T13" fmla="*/ 331 h 1062"/>
                  <a:gd name="T14" fmla="*/ 1414 w 1419"/>
                  <a:gd name="T15" fmla="*/ 393 h 1062"/>
                  <a:gd name="T16" fmla="*/ 1414 w 1419"/>
                  <a:gd name="T17" fmla="*/ 468 h 1062"/>
                  <a:gd name="T18" fmla="*/ 1382 w 1419"/>
                  <a:gd name="T19" fmla="*/ 531 h 1062"/>
                  <a:gd name="T20" fmla="*/ 1325 w 1419"/>
                  <a:gd name="T21" fmla="*/ 573 h 1062"/>
                  <a:gd name="T22" fmla="*/ 1382 w 1419"/>
                  <a:gd name="T23" fmla="*/ 617 h 1062"/>
                  <a:gd name="T24" fmla="*/ 1414 w 1419"/>
                  <a:gd name="T25" fmla="*/ 680 h 1062"/>
                  <a:gd name="T26" fmla="*/ 1414 w 1419"/>
                  <a:gd name="T27" fmla="*/ 759 h 1062"/>
                  <a:gd name="T28" fmla="*/ 1373 w 1419"/>
                  <a:gd name="T29" fmla="*/ 828 h 1062"/>
                  <a:gd name="T30" fmla="*/ 1303 w 1419"/>
                  <a:gd name="T31" fmla="*/ 869 h 1062"/>
                  <a:gd name="T32" fmla="*/ 1228 w 1419"/>
                  <a:gd name="T33" fmla="*/ 874 h 1062"/>
                  <a:gd name="T34" fmla="*/ 1171 w 1419"/>
                  <a:gd name="T35" fmla="*/ 959 h 1062"/>
                  <a:gd name="T36" fmla="*/ 1090 w 1419"/>
                  <a:gd name="T37" fmla="*/ 1023 h 1062"/>
                  <a:gd name="T38" fmla="*/ 993 w 1419"/>
                  <a:gd name="T39" fmla="*/ 1058 h 1062"/>
                  <a:gd name="T40" fmla="*/ 482 w 1419"/>
                  <a:gd name="T41" fmla="*/ 1062 h 1062"/>
                  <a:gd name="T42" fmla="*/ 375 w 1419"/>
                  <a:gd name="T43" fmla="*/ 1045 h 1062"/>
                  <a:gd name="T44" fmla="*/ 285 w 1419"/>
                  <a:gd name="T45" fmla="*/ 994 h 1062"/>
                  <a:gd name="T46" fmla="*/ 217 w 1419"/>
                  <a:gd name="T47" fmla="*/ 918 h 1062"/>
                  <a:gd name="T48" fmla="*/ 158 w 1419"/>
                  <a:gd name="T49" fmla="*/ 874 h 1062"/>
                  <a:gd name="T50" fmla="*/ 79 w 1419"/>
                  <a:gd name="T51" fmla="*/ 852 h 1062"/>
                  <a:gd name="T52" fmla="*/ 22 w 1419"/>
                  <a:gd name="T53" fmla="*/ 795 h 1062"/>
                  <a:gd name="T54" fmla="*/ 0 w 1419"/>
                  <a:gd name="T55" fmla="*/ 716 h 1062"/>
                  <a:gd name="T56" fmla="*/ 18 w 1419"/>
                  <a:gd name="T57" fmla="*/ 647 h 1062"/>
                  <a:gd name="T58" fmla="*/ 62 w 1419"/>
                  <a:gd name="T59" fmla="*/ 592 h 1062"/>
                  <a:gd name="T60" fmla="*/ 62 w 1419"/>
                  <a:gd name="T61" fmla="*/ 555 h 1062"/>
                  <a:gd name="T62" fmla="*/ 18 w 1419"/>
                  <a:gd name="T63" fmla="*/ 502 h 1062"/>
                  <a:gd name="T64" fmla="*/ 0 w 1419"/>
                  <a:gd name="T65" fmla="*/ 430 h 1062"/>
                  <a:gd name="T66" fmla="*/ 18 w 1419"/>
                  <a:gd name="T67" fmla="*/ 360 h 1062"/>
                  <a:gd name="T68" fmla="*/ 62 w 1419"/>
                  <a:gd name="T69" fmla="*/ 305 h 1062"/>
                  <a:gd name="T70" fmla="*/ 62 w 1419"/>
                  <a:gd name="T71" fmla="*/ 268 h 1062"/>
                  <a:gd name="T72" fmla="*/ 18 w 1419"/>
                  <a:gd name="T73" fmla="*/ 215 h 1062"/>
                  <a:gd name="T74" fmla="*/ 0 w 1419"/>
                  <a:gd name="T75" fmla="*/ 143 h 1062"/>
                  <a:gd name="T76" fmla="*/ 18 w 1419"/>
                  <a:gd name="T77" fmla="*/ 74 h 1062"/>
                  <a:gd name="T78" fmla="*/ 62 w 1419"/>
                  <a:gd name="T79" fmla="*/ 19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9" h="1062">
                    <a:moveTo>
                      <a:pt x="94" y="0"/>
                    </a:moveTo>
                    <a:lnTo>
                      <a:pt x="1325" y="0"/>
                    </a:lnTo>
                    <a:lnTo>
                      <a:pt x="1357" y="19"/>
                    </a:lnTo>
                    <a:lnTo>
                      <a:pt x="1382" y="44"/>
                    </a:lnTo>
                    <a:lnTo>
                      <a:pt x="1401" y="74"/>
                    </a:lnTo>
                    <a:lnTo>
                      <a:pt x="1414" y="107"/>
                    </a:lnTo>
                    <a:lnTo>
                      <a:pt x="1419" y="143"/>
                    </a:lnTo>
                    <a:lnTo>
                      <a:pt x="1414" y="182"/>
                    </a:lnTo>
                    <a:lnTo>
                      <a:pt x="1401" y="215"/>
                    </a:lnTo>
                    <a:lnTo>
                      <a:pt x="1382" y="244"/>
                    </a:lnTo>
                    <a:lnTo>
                      <a:pt x="1357" y="268"/>
                    </a:lnTo>
                    <a:lnTo>
                      <a:pt x="1325" y="287"/>
                    </a:lnTo>
                    <a:lnTo>
                      <a:pt x="1357" y="305"/>
                    </a:lnTo>
                    <a:lnTo>
                      <a:pt x="1382" y="331"/>
                    </a:lnTo>
                    <a:lnTo>
                      <a:pt x="1401" y="360"/>
                    </a:lnTo>
                    <a:lnTo>
                      <a:pt x="1414" y="393"/>
                    </a:lnTo>
                    <a:lnTo>
                      <a:pt x="1419" y="430"/>
                    </a:lnTo>
                    <a:lnTo>
                      <a:pt x="1414" y="468"/>
                    </a:lnTo>
                    <a:lnTo>
                      <a:pt x="1401" y="502"/>
                    </a:lnTo>
                    <a:lnTo>
                      <a:pt x="1382" y="531"/>
                    </a:lnTo>
                    <a:lnTo>
                      <a:pt x="1357" y="555"/>
                    </a:lnTo>
                    <a:lnTo>
                      <a:pt x="1325" y="573"/>
                    </a:lnTo>
                    <a:lnTo>
                      <a:pt x="1357" y="592"/>
                    </a:lnTo>
                    <a:lnTo>
                      <a:pt x="1382" y="617"/>
                    </a:lnTo>
                    <a:lnTo>
                      <a:pt x="1401" y="647"/>
                    </a:lnTo>
                    <a:lnTo>
                      <a:pt x="1414" y="680"/>
                    </a:lnTo>
                    <a:lnTo>
                      <a:pt x="1419" y="716"/>
                    </a:lnTo>
                    <a:lnTo>
                      <a:pt x="1414" y="759"/>
                    </a:lnTo>
                    <a:lnTo>
                      <a:pt x="1397" y="795"/>
                    </a:lnTo>
                    <a:lnTo>
                      <a:pt x="1373" y="828"/>
                    </a:lnTo>
                    <a:lnTo>
                      <a:pt x="1340" y="852"/>
                    </a:lnTo>
                    <a:lnTo>
                      <a:pt x="1303" y="869"/>
                    </a:lnTo>
                    <a:lnTo>
                      <a:pt x="1261" y="874"/>
                    </a:lnTo>
                    <a:lnTo>
                      <a:pt x="1228" y="874"/>
                    </a:lnTo>
                    <a:lnTo>
                      <a:pt x="1202" y="918"/>
                    </a:lnTo>
                    <a:lnTo>
                      <a:pt x="1171" y="959"/>
                    </a:lnTo>
                    <a:lnTo>
                      <a:pt x="1134" y="994"/>
                    </a:lnTo>
                    <a:lnTo>
                      <a:pt x="1090" y="1023"/>
                    </a:lnTo>
                    <a:lnTo>
                      <a:pt x="1044" y="1045"/>
                    </a:lnTo>
                    <a:lnTo>
                      <a:pt x="993" y="1058"/>
                    </a:lnTo>
                    <a:lnTo>
                      <a:pt x="937" y="1062"/>
                    </a:lnTo>
                    <a:lnTo>
                      <a:pt x="482" y="1062"/>
                    </a:lnTo>
                    <a:lnTo>
                      <a:pt x="426" y="1058"/>
                    </a:lnTo>
                    <a:lnTo>
                      <a:pt x="375" y="1045"/>
                    </a:lnTo>
                    <a:lnTo>
                      <a:pt x="329" y="1023"/>
                    </a:lnTo>
                    <a:lnTo>
                      <a:pt x="285" y="994"/>
                    </a:lnTo>
                    <a:lnTo>
                      <a:pt x="248" y="959"/>
                    </a:lnTo>
                    <a:lnTo>
                      <a:pt x="217" y="918"/>
                    </a:lnTo>
                    <a:lnTo>
                      <a:pt x="191" y="874"/>
                    </a:lnTo>
                    <a:lnTo>
                      <a:pt x="158" y="874"/>
                    </a:lnTo>
                    <a:lnTo>
                      <a:pt x="116" y="869"/>
                    </a:lnTo>
                    <a:lnTo>
                      <a:pt x="79" y="852"/>
                    </a:lnTo>
                    <a:lnTo>
                      <a:pt x="46" y="828"/>
                    </a:lnTo>
                    <a:lnTo>
                      <a:pt x="22" y="795"/>
                    </a:lnTo>
                    <a:lnTo>
                      <a:pt x="5" y="759"/>
                    </a:lnTo>
                    <a:lnTo>
                      <a:pt x="0" y="716"/>
                    </a:lnTo>
                    <a:lnTo>
                      <a:pt x="5" y="680"/>
                    </a:lnTo>
                    <a:lnTo>
                      <a:pt x="18" y="647"/>
                    </a:lnTo>
                    <a:lnTo>
                      <a:pt x="37" y="617"/>
                    </a:lnTo>
                    <a:lnTo>
                      <a:pt x="62" y="592"/>
                    </a:lnTo>
                    <a:lnTo>
                      <a:pt x="94" y="573"/>
                    </a:lnTo>
                    <a:lnTo>
                      <a:pt x="62" y="555"/>
                    </a:lnTo>
                    <a:lnTo>
                      <a:pt x="37" y="531"/>
                    </a:lnTo>
                    <a:lnTo>
                      <a:pt x="18" y="502"/>
                    </a:lnTo>
                    <a:lnTo>
                      <a:pt x="5" y="468"/>
                    </a:lnTo>
                    <a:lnTo>
                      <a:pt x="0" y="430"/>
                    </a:lnTo>
                    <a:lnTo>
                      <a:pt x="5" y="393"/>
                    </a:lnTo>
                    <a:lnTo>
                      <a:pt x="18" y="360"/>
                    </a:lnTo>
                    <a:lnTo>
                      <a:pt x="37" y="331"/>
                    </a:lnTo>
                    <a:lnTo>
                      <a:pt x="62" y="305"/>
                    </a:lnTo>
                    <a:lnTo>
                      <a:pt x="94" y="287"/>
                    </a:lnTo>
                    <a:lnTo>
                      <a:pt x="62" y="268"/>
                    </a:lnTo>
                    <a:lnTo>
                      <a:pt x="37" y="244"/>
                    </a:lnTo>
                    <a:lnTo>
                      <a:pt x="18" y="215"/>
                    </a:lnTo>
                    <a:lnTo>
                      <a:pt x="5" y="182"/>
                    </a:lnTo>
                    <a:lnTo>
                      <a:pt x="0" y="143"/>
                    </a:lnTo>
                    <a:lnTo>
                      <a:pt x="5" y="107"/>
                    </a:lnTo>
                    <a:lnTo>
                      <a:pt x="18" y="74"/>
                    </a:lnTo>
                    <a:lnTo>
                      <a:pt x="37" y="44"/>
                    </a:lnTo>
                    <a:lnTo>
                      <a:pt x="62" y="19"/>
                    </a:lnTo>
                    <a:lnTo>
                      <a:pt x="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6E6E70"/>
                  </a:gs>
                  <a:gs pos="100000">
                    <a:srgbClr val="4E4E50"/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  <a:scene3d>
                <a:camera prst="orthographicFront"/>
                <a:lightRig rig="fla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1BC3B094-0C67-4A9A-BEC7-69D841C553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734157" y="2397580"/>
                <a:ext cx="2468563" cy="3025775"/>
              </a:xfrm>
              <a:custGeom>
                <a:avLst/>
                <a:gdLst>
                  <a:gd name="T0" fmla="*/ 1690 w 3111"/>
                  <a:gd name="T1" fmla="*/ 7 h 3812"/>
                  <a:gd name="T2" fmla="*/ 1947 w 3111"/>
                  <a:gd name="T3" fmla="*/ 51 h 3812"/>
                  <a:gd name="T4" fmla="*/ 2190 w 3111"/>
                  <a:gd name="T5" fmla="*/ 136 h 3812"/>
                  <a:gd name="T6" fmla="*/ 2412 w 3111"/>
                  <a:gd name="T7" fmla="*/ 257 h 3812"/>
                  <a:gd name="T8" fmla="*/ 2609 w 3111"/>
                  <a:gd name="T9" fmla="*/ 413 h 3812"/>
                  <a:gd name="T10" fmla="*/ 2780 w 3111"/>
                  <a:gd name="T11" fmla="*/ 597 h 3812"/>
                  <a:gd name="T12" fmla="*/ 2920 w 3111"/>
                  <a:gd name="T13" fmla="*/ 808 h 3812"/>
                  <a:gd name="T14" fmla="*/ 3022 w 3111"/>
                  <a:gd name="T15" fmla="*/ 1039 h 3812"/>
                  <a:gd name="T16" fmla="*/ 3089 w 3111"/>
                  <a:gd name="T17" fmla="*/ 1289 h 3812"/>
                  <a:gd name="T18" fmla="*/ 3111 w 3111"/>
                  <a:gd name="T19" fmla="*/ 1553 h 3812"/>
                  <a:gd name="T20" fmla="*/ 3090 w 3111"/>
                  <a:gd name="T21" fmla="*/ 1783 h 3812"/>
                  <a:gd name="T22" fmla="*/ 3033 w 3111"/>
                  <a:gd name="T23" fmla="*/ 2009 h 3812"/>
                  <a:gd name="T24" fmla="*/ 2951 w 3111"/>
                  <a:gd name="T25" fmla="*/ 2233 h 3812"/>
                  <a:gd name="T26" fmla="*/ 2851 w 3111"/>
                  <a:gd name="T27" fmla="*/ 2451 h 3812"/>
                  <a:gd name="T28" fmla="*/ 2745 w 3111"/>
                  <a:gd name="T29" fmla="*/ 2668 h 3812"/>
                  <a:gd name="T30" fmla="*/ 2631 w 3111"/>
                  <a:gd name="T31" fmla="*/ 2898 h 3812"/>
                  <a:gd name="T32" fmla="*/ 2532 w 3111"/>
                  <a:gd name="T33" fmla="*/ 3122 h 3812"/>
                  <a:gd name="T34" fmla="*/ 2454 w 3111"/>
                  <a:gd name="T35" fmla="*/ 3342 h 3812"/>
                  <a:gd name="T36" fmla="*/ 2410 w 3111"/>
                  <a:gd name="T37" fmla="*/ 3561 h 3812"/>
                  <a:gd name="T38" fmla="*/ 2399 w 3111"/>
                  <a:gd name="T39" fmla="*/ 3708 h 3812"/>
                  <a:gd name="T40" fmla="*/ 2362 w 3111"/>
                  <a:gd name="T41" fmla="*/ 3772 h 3812"/>
                  <a:gd name="T42" fmla="*/ 2300 w 3111"/>
                  <a:gd name="T43" fmla="*/ 3809 h 3812"/>
                  <a:gd name="T44" fmla="*/ 850 w 3111"/>
                  <a:gd name="T45" fmla="*/ 3812 h 3812"/>
                  <a:gd name="T46" fmla="*/ 778 w 3111"/>
                  <a:gd name="T47" fmla="*/ 3794 h 3812"/>
                  <a:gd name="T48" fmla="*/ 726 w 3111"/>
                  <a:gd name="T49" fmla="*/ 3742 h 3812"/>
                  <a:gd name="T50" fmla="*/ 706 w 3111"/>
                  <a:gd name="T51" fmla="*/ 3669 h 3812"/>
                  <a:gd name="T52" fmla="*/ 684 w 3111"/>
                  <a:gd name="T53" fmla="*/ 3460 h 3812"/>
                  <a:gd name="T54" fmla="*/ 623 w 3111"/>
                  <a:gd name="T55" fmla="*/ 3245 h 3812"/>
                  <a:gd name="T56" fmla="*/ 533 w 3111"/>
                  <a:gd name="T57" fmla="*/ 3024 h 3812"/>
                  <a:gd name="T58" fmla="*/ 427 w 3111"/>
                  <a:gd name="T59" fmla="*/ 2799 h 3812"/>
                  <a:gd name="T60" fmla="*/ 309 w 3111"/>
                  <a:gd name="T61" fmla="*/ 2562 h 3812"/>
                  <a:gd name="T62" fmla="*/ 193 w 3111"/>
                  <a:gd name="T63" fmla="*/ 2316 h 3812"/>
                  <a:gd name="T64" fmla="*/ 94 w 3111"/>
                  <a:gd name="T65" fmla="*/ 2064 h 3812"/>
                  <a:gd name="T66" fmla="*/ 26 w 3111"/>
                  <a:gd name="T67" fmla="*/ 1811 h 3812"/>
                  <a:gd name="T68" fmla="*/ 0 w 3111"/>
                  <a:gd name="T69" fmla="*/ 1553 h 3812"/>
                  <a:gd name="T70" fmla="*/ 22 w 3111"/>
                  <a:gd name="T71" fmla="*/ 1289 h 3812"/>
                  <a:gd name="T72" fmla="*/ 89 w 3111"/>
                  <a:gd name="T73" fmla="*/ 1039 h 3812"/>
                  <a:gd name="T74" fmla="*/ 191 w 3111"/>
                  <a:gd name="T75" fmla="*/ 808 h 3812"/>
                  <a:gd name="T76" fmla="*/ 331 w 3111"/>
                  <a:gd name="T77" fmla="*/ 597 h 3812"/>
                  <a:gd name="T78" fmla="*/ 502 w 3111"/>
                  <a:gd name="T79" fmla="*/ 413 h 3812"/>
                  <a:gd name="T80" fmla="*/ 699 w 3111"/>
                  <a:gd name="T81" fmla="*/ 257 h 3812"/>
                  <a:gd name="T82" fmla="*/ 921 w 3111"/>
                  <a:gd name="T83" fmla="*/ 136 h 3812"/>
                  <a:gd name="T84" fmla="*/ 1164 w 3111"/>
                  <a:gd name="T85" fmla="*/ 51 h 3812"/>
                  <a:gd name="T86" fmla="*/ 1421 w 3111"/>
                  <a:gd name="T87" fmla="*/ 7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111" h="3812">
                    <a:moveTo>
                      <a:pt x="1555" y="0"/>
                    </a:moveTo>
                    <a:lnTo>
                      <a:pt x="1690" y="7"/>
                    </a:lnTo>
                    <a:lnTo>
                      <a:pt x="1820" y="24"/>
                    </a:lnTo>
                    <a:lnTo>
                      <a:pt x="1947" y="51"/>
                    </a:lnTo>
                    <a:lnTo>
                      <a:pt x="2070" y="88"/>
                    </a:lnTo>
                    <a:lnTo>
                      <a:pt x="2190" y="136"/>
                    </a:lnTo>
                    <a:lnTo>
                      <a:pt x="2304" y="193"/>
                    </a:lnTo>
                    <a:lnTo>
                      <a:pt x="2412" y="257"/>
                    </a:lnTo>
                    <a:lnTo>
                      <a:pt x="2513" y="330"/>
                    </a:lnTo>
                    <a:lnTo>
                      <a:pt x="2609" y="413"/>
                    </a:lnTo>
                    <a:lnTo>
                      <a:pt x="2699" y="501"/>
                    </a:lnTo>
                    <a:lnTo>
                      <a:pt x="2780" y="597"/>
                    </a:lnTo>
                    <a:lnTo>
                      <a:pt x="2853" y="700"/>
                    </a:lnTo>
                    <a:lnTo>
                      <a:pt x="2920" y="808"/>
                    </a:lnTo>
                    <a:lnTo>
                      <a:pt x="2976" y="922"/>
                    </a:lnTo>
                    <a:lnTo>
                      <a:pt x="3022" y="1039"/>
                    </a:lnTo>
                    <a:lnTo>
                      <a:pt x="3061" y="1162"/>
                    </a:lnTo>
                    <a:lnTo>
                      <a:pt x="3089" y="1289"/>
                    </a:lnTo>
                    <a:lnTo>
                      <a:pt x="3105" y="1421"/>
                    </a:lnTo>
                    <a:lnTo>
                      <a:pt x="3111" y="1553"/>
                    </a:lnTo>
                    <a:lnTo>
                      <a:pt x="3105" y="1669"/>
                    </a:lnTo>
                    <a:lnTo>
                      <a:pt x="3090" y="1783"/>
                    </a:lnTo>
                    <a:lnTo>
                      <a:pt x="3067" y="1897"/>
                    </a:lnTo>
                    <a:lnTo>
                      <a:pt x="3033" y="2009"/>
                    </a:lnTo>
                    <a:lnTo>
                      <a:pt x="2995" y="2121"/>
                    </a:lnTo>
                    <a:lnTo>
                      <a:pt x="2951" y="2233"/>
                    </a:lnTo>
                    <a:lnTo>
                      <a:pt x="2903" y="2343"/>
                    </a:lnTo>
                    <a:lnTo>
                      <a:pt x="2851" y="2451"/>
                    </a:lnTo>
                    <a:lnTo>
                      <a:pt x="2798" y="2560"/>
                    </a:lnTo>
                    <a:lnTo>
                      <a:pt x="2745" y="2668"/>
                    </a:lnTo>
                    <a:lnTo>
                      <a:pt x="2686" y="2784"/>
                    </a:lnTo>
                    <a:lnTo>
                      <a:pt x="2631" y="2898"/>
                    </a:lnTo>
                    <a:lnTo>
                      <a:pt x="2579" y="3010"/>
                    </a:lnTo>
                    <a:lnTo>
                      <a:pt x="2532" y="3122"/>
                    </a:lnTo>
                    <a:lnTo>
                      <a:pt x="2489" y="3232"/>
                    </a:lnTo>
                    <a:lnTo>
                      <a:pt x="2454" y="3342"/>
                    </a:lnTo>
                    <a:lnTo>
                      <a:pt x="2427" y="3452"/>
                    </a:lnTo>
                    <a:lnTo>
                      <a:pt x="2410" y="3561"/>
                    </a:lnTo>
                    <a:lnTo>
                      <a:pt x="2405" y="3669"/>
                    </a:lnTo>
                    <a:lnTo>
                      <a:pt x="2399" y="3708"/>
                    </a:lnTo>
                    <a:lnTo>
                      <a:pt x="2385" y="3742"/>
                    </a:lnTo>
                    <a:lnTo>
                      <a:pt x="2362" y="3772"/>
                    </a:lnTo>
                    <a:lnTo>
                      <a:pt x="2333" y="3794"/>
                    </a:lnTo>
                    <a:lnTo>
                      <a:pt x="2300" y="3809"/>
                    </a:lnTo>
                    <a:lnTo>
                      <a:pt x="2261" y="3812"/>
                    </a:lnTo>
                    <a:lnTo>
                      <a:pt x="850" y="3812"/>
                    </a:lnTo>
                    <a:lnTo>
                      <a:pt x="811" y="3809"/>
                    </a:lnTo>
                    <a:lnTo>
                      <a:pt x="778" y="3794"/>
                    </a:lnTo>
                    <a:lnTo>
                      <a:pt x="748" y="3772"/>
                    </a:lnTo>
                    <a:lnTo>
                      <a:pt x="726" y="3742"/>
                    </a:lnTo>
                    <a:lnTo>
                      <a:pt x="712" y="3708"/>
                    </a:lnTo>
                    <a:lnTo>
                      <a:pt x="706" y="3669"/>
                    </a:lnTo>
                    <a:lnTo>
                      <a:pt x="701" y="3564"/>
                    </a:lnTo>
                    <a:lnTo>
                      <a:pt x="684" y="3460"/>
                    </a:lnTo>
                    <a:lnTo>
                      <a:pt x="658" y="3353"/>
                    </a:lnTo>
                    <a:lnTo>
                      <a:pt x="623" y="3245"/>
                    </a:lnTo>
                    <a:lnTo>
                      <a:pt x="581" y="3135"/>
                    </a:lnTo>
                    <a:lnTo>
                      <a:pt x="533" y="3024"/>
                    </a:lnTo>
                    <a:lnTo>
                      <a:pt x="482" y="2912"/>
                    </a:lnTo>
                    <a:lnTo>
                      <a:pt x="427" y="2799"/>
                    </a:lnTo>
                    <a:lnTo>
                      <a:pt x="370" y="2685"/>
                    </a:lnTo>
                    <a:lnTo>
                      <a:pt x="309" y="2562"/>
                    </a:lnTo>
                    <a:lnTo>
                      <a:pt x="250" y="2439"/>
                    </a:lnTo>
                    <a:lnTo>
                      <a:pt x="193" y="2316"/>
                    </a:lnTo>
                    <a:lnTo>
                      <a:pt x="142" y="2191"/>
                    </a:lnTo>
                    <a:lnTo>
                      <a:pt x="94" y="2064"/>
                    </a:lnTo>
                    <a:lnTo>
                      <a:pt x="55" y="1939"/>
                    </a:lnTo>
                    <a:lnTo>
                      <a:pt x="26" y="1811"/>
                    </a:lnTo>
                    <a:lnTo>
                      <a:pt x="8" y="1684"/>
                    </a:lnTo>
                    <a:lnTo>
                      <a:pt x="0" y="1553"/>
                    </a:lnTo>
                    <a:lnTo>
                      <a:pt x="6" y="1421"/>
                    </a:lnTo>
                    <a:lnTo>
                      <a:pt x="22" y="1289"/>
                    </a:lnTo>
                    <a:lnTo>
                      <a:pt x="50" y="1162"/>
                    </a:lnTo>
                    <a:lnTo>
                      <a:pt x="89" y="1039"/>
                    </a:lnTo>
                    <a:lnTo>
                      <a:pt x="136" y="922"/>
                    </a:lnTo>
                    <a:lnTo>
                      <a:pt x="191" y="808"/>
                    </a:lnTo>
                    <a:lnTo>
                      <a:pt x="258" y="700"/>
                    </a:lnTo>
                    <a:lnTo>
                      <a:pt x="331" y="597"/>
                    </a:lnTo>
                    <a:lnTo>
                      <a:pt x="412" y="501"/>
                    </a:lnTo>
                    <a:lnTo>
                      <a:pt x="502" y="413"/>
                    </a:lnTo>
                    <a:lnTo>
                      <a:pt x="598" y="330"/>
                    </a:lnTo>
                    <a:lnTo>
                      <a:pt x="699" y="257"/>
                    </a:lnTo>
                    <a:lnTo>
                      <a:pt x="807" y="193"/>
                    </a:lnTo>
                    <a:lnTo>
                      <a:pt x="921" y="136"/>
                    </a:lnTo>
                    <a:lnTo>
                      <a:pt x="1041" y="88"/>
                    </a:lnTo>
                    <a:lnTo>
                      <a:pt x="1164" y="51"/>
                    </a:lnTo>
                    <a:lnTo>
                      <a:pt x="1291" y="24"/>
                    </a:lnTo>
                    <a:lnTo>
                      <a:pt x="1421" y="7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1270000" sx="107000" sy="107000" algn="ctr" rotWithShape="0">
                  <a:schemeClr val="bg1">
                    <a:alpha val="40000"/>
                  </a:schemeClr>
                </a:outerShdw>
              </a:effectLst>
              <a:scene3d>
                <a:camera prst="orthographicFront"/>
                <a:lightRig rig="fla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자유형: 도형 35">
              <a:extLst>
                <a:ext uri="{FF2B5EF4-FFF2-40B4-BE49-F238E27FC236}">
                  <a16:creationId xmlns:a16="http://schemas.microsoft.com/office/drawing/2014/main" id="{C140BDE7-35F7-4DF6-85BB-DCCB9C9DB779}"/>
                </a:ext>
              </a:extLst>
            </p:cNvPr>
            <p:cNvSpPr/>
            <p:nvPr/>
          </p:nvSpPr>
          <p:spPr>
            <a:xfrm rot="15645894" flipH="1">
              <a:off x="7821024" y="2648809"/>
              <a:ext cx="1941215" cy="1468351"/>
            </a:xfrm>
            <a:custGeom>
              <a:avLst/>
              <a:gdLst>
                <a:gd name="connsiteX0" fmla="*/ 0 w 1941215"/>
                <a:gd name="connsiteY0" fmla="*/ 1283287 h 1468351"/>
                <a:gd name="connsiteX1" fmla="*/ 50328 w 1941215"/>
                <a:gd name="connsiteY1" fmla="*/ 1303400 h 1468351"/>
                <a:gd name="connsiteX2" fmla="*/ 477167 w 1941215"/>
                <a:gd name="connsiteY2" fmla="*/ 1418806 h 1468351"/>
                <a:gd name="connsiteX3" fmla="*/ 1771978 w 1941215"/>
                <a:gd name="connsiteY3" fmla="*/ 1363027 h 1468351"/>
                <a:gd name="connsiteX4" fmla="*/ 1941215 w 1941215"/>
                <a:gd name="connsiteY4" fmla="*/ 1308701 h 1468351"/>
                <a:gd name="connsiteX5" fmla="*/ 1509633 w 1941215"/>
                <a:gd name="connsiteY5" fmla="*/ 16607 h 1468351"/>
                <a:gd name="connsiteX6" fmla="*/ 1404730 w 1941215"/>
                <a:gd name="connsiteY6" fmla="*/ 50281 h 1468351"/>
                <a:gd name="connsiteX7" fmla="*/ 730029 w 1941215"/>
                <a:gd name="connsiteY7" fmla="*/ 79347 h 1468351"/>
                <a:gd name="connsiteX8" fmla="*/ 507612 w 1941215"/>
                <a:gd name="connsiteY8" fmla="*/ 19211 h 1468351"/>
                <a:gd name="connsiteX9" fmla="*/ 464405 w 1941215"/>
                <a:gd name="connsiteY9" fmla="*/ 0 h 1468351"/>
                <a:gd name="connsiteX10" fmla="*/ 0 w 1941215"/>
                <a:gd name="connsiteY10" fmla="*/ 1283287 h 146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1215" h="1468351">
                  <a:moveTo>
                    <a:pt x="0" y="1283287"/>
                  </a:moveTo>
                  <a:lnTo>
                    <a:pt x="50328" y="1303400"/>
                  </a:lnTo>
                  <a:cubicBezTo>
                    <a:pt x="187909" y="1352346"/>
                    <a:pt x="330483" y="1391114"/>
                    <a:pt x="477167" y="1418806"/>
                  </a:cubicBezTo>
                  <a:cubicBezTo>
                    <a:pt x="917219" y="1501878"/>
                    <a:pt x="1359170" y="1478626"/>
                    <a:pt x="1771978" y="1363027"/>
                  </a:cubicBezTo>
                  <a:lnTo>
                    <a:pt x="1941215" y="1308701"/>
                  </a:lnTo>
                  <a:lnTo>
                    <a:pt x="1509633" y="16607"/>
                  </a:lnTo>
                  <a:lnTo>
                    <a:pt x="1404730" y="50281"/>
                  </a:lnTo>
                  <a:cubicBezTo>
                    <a:pt x="1189623" y="110518"/>
                    <a:pt x="959331" y="122634"/>
                    <a:pt x="730029" y="79347"/>
                  </a:cubicBezTo>
                  <a:cubicBezTo>
                    <a:pt x="653595" y="64917"/>
                    <a:pt x="579302" y="44716"/>
                    <a:pt x="507612" y="19211"/>
                  </a:cubicBezTo>
                  <a:lnTo>
                    <a:pt x="464405" y="0"/>
                  </a:lnTo>
                  <a:lnTo>
                    <a:pt x="0" y="12832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77800" dist="38100" dir="6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자유형: 도형 39">
              <a:extLst>
                <a:ext uri="{FF2B5EF4-FFF2-40B4-BE49-F238E27FC236}">
                  <a16:creationId xmlns:a16="http://schemas.microsoft.com/office/drawing/2014/main" id="{AE9524FC-AA9A-4CCD-971F-5170516C48EC}"/>
                </a:ext>
              </a:extLst>
            </p:cNvPr>
            <p:cNvSpPr/>
            <p:nvPr/>
          </p:nvSpPr>
          <p:spPr>
            <a:xfrm rot="15645894" flipH="1">
              <a:off x="7153546" y="1008606"/>
              <a:ext cx="1948617" cy="1958017"/>
            </a:xfrm>
            <a:custGeom>
              <a:avLst/>
              <a:gdLst>
                <a:gd name="connsiteX0" fmla="*/ 0 w 1948617"/>
                <a:gd name="connsiteY0" fmla="*/ 668237 h 1958017"/>
                <a:gd name="connsiteX1" fmla="*/ 64130 w 1948617"/>
                <a:gd name="connsiteY1" fmla="*/ 782609 h 1958017"/>
                <a:gd name="connsiteX2" fmla="*/ 1335321 w 1948617"/>
                <a:gd name="connsiteY2" fmla="*/ 1898530 h 1958017"/>
                <a:gd name="connsiteX3" fmla="*/ 1484165 w 1948617"/>
                <a:gd name="connsiteY3" fmla="*/ 1958017 h 1958017"/>
                <a:gd name="connsiteX4" fmla="*/ 1948617 w 1948617"/>
                <a:gd name="connsiteY4" fmla="*/ 674602 h 1958017"/>
                <a:gd name="connsiteX5" fmla="*/ 1788312 w 1948617"/>
                <a:gd name="connsiteY5" fmla="*/ 603327 h 1958017"/>
                <a:gd name="connsiteX6" fmla="*/ 1227202 w 1948617"/>
                <a:gd name="connsiteY6" fmla="*/ 71621 h 1958017"/>
                <a:gd name="connsiteX7" fmla="*/ 1187043 w 1948617"/>
                <a:gd name="connsiteY7" fmla="*/ 0 h 1958017"/>
                <a:gd name="connsiteX8" fmla="*/ 0 w 1948617"/>
                <a:gd name="connsiteY8" fmla="*/ 668237 h 19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8617" h="1958017">
                  <a:moveTo>
                    <a:pt x="0" y="668237"/>
                  </a:moveTo>
                  <a:lnTo>
                    <a:pt x="64130" y="782609"/>
                  </a:lnTo>
                  <a:cubicBezTo>
                    <a:pt x="363305" y="1271742"/>
                    <a:pt x="805847" y="1662943"/>
                    <a:pt x="1335321" y="1898530"/>
                  </a:cubicBezTo>
                  <a:lnTo>
                    <a:pt x="1484165" y="1958017"/>
                  </a:lnTo>
                  <a:lnTo>
                    <a:pt x="1948617" y="674602"/>
                  </a:lnTo>
                  <a:lnTo>
                    <a:pt x="1788312" y="603327"/>
                  </a:lnTo>
                  <a:cubicBezTo>
                    <a:pt x="1557213" y="478586"/>
                    <a:pt x="1363609" y="294639"/>
                    <a:pt x="1227202" y="71621"/>
                  </a:cubicBezTo>
                  <a:lnTo>
                    <a:pt x="1187043" y="0"/>
                  </a:lnTo>
                  <a:lnTo>
                    <a:pt x="0" y="668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30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: 도형 40">
              <a:extLst>
                <a:ext uri="{FF2B5EF4-FFF2-40B4-BE49-F238E27FC236}">
                  <a16:creationId xmlns:a16="http://schemas.microsoft.com/office/drawing/2014/main" id="{9AAA95F8-D856-4C3A-B8B1-9C58238B28CC}"/>
                </a:ext>
              </a:extLst>
            </p:cNvPr>
            <p:cNvSpPr/>
            <p:nvPr/>
          </p:nvSpPr>
          <p:spPr>
            <a:xfrm rot="15645894" flipH="1">
              <a:off x="6003344" y="673991"/>
              <a:ext cx="1538982" cy="1936181"/>
            </a:xfrm>
            <a:custGeom>
              <a:avLst/>
              <a:gdLst>
                <a:gd name="connsiteX0" fmla="*/ 38664 w 1538982"/>
                <a:gd name="connsiteY0" fmla="*/ 1035887 h 1936181"/>
                <a:gd name="connsiteX1" fmla="*/ 312470 w 1538982"/>
                <a:gd name="connsiteY1" fmla="*/ 1865790 h 1936181"/>
                <a:gd name="connsiteX2" fmla="*/ 351939 w 1538982"/>
                <a:gd name="connsiteY2" fmla="*/ 1936181 h 1936181"/>
                <a:gd name="connsiteX3" fmla="*/ 1538982 w 1538982"/>
                <a:gd name="connsiteY3" fmla="*/ 1267945 h 1936181"/>
                <a:gd name="connsiteX4" fmla="*/ 1526000 w 1538982"/>
                <a:gd name="connsiteY4" fmla="*/ 1244792 h 1936181"/>
                <a:gd name="connsiteX5" fmla="*/ 1383326 w 1538982"/>
                <a:gd name="connsiteY5" fmla="*/ 812346 h 1936181"/>
                <a:gd name="connsiteX6" fmla="*/ 1378411 w 1538982"/>
                <a:gd name="connsiteY6" fmla="*/ 356999 h 1936181"/>
                <a:gd name="connsiteX7" fmla="*/ 1387755 w 1538982"/>
                <a:gd name="connsiteY7" fmla="*/ 306100 h 1936181"/>
                <a:gd name="connsiteX8" fmla="*/ 58977 w 1538982"/>
                <a:gd name="connsiteY8" fmla="*/ 0 h 1936181"/>
                <a:gd name="connsiteX9" fmla="*/ 29231 w 1538982"/>
                <a:gd name="connsiteY9" fmla="*/ 162033 h 1936181"/>
                <a:gd name="connsiteX10" fmla="*/ 38664 w 1538982"/>
                <a:gd name="connsiteY10" fmla="*/ 1035887 h 193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8982" h="1936181">
                  <a:moveTo>
                    <a:pt x="38664" y="1035887"/>
                  </a:moveTo>
                  <a:cubicBezTo>
                    <a:pt x="87624" y="1330395"/>
                    <a:pt x="181244" y="1609433"/>
                    <a:pt x="312470" y="1865790"/>
                  </a:cubicBezTo>
                  <a:lnTo>
                    <a:pt x="351939" y="1936181"/>
                  </a:lnTo>
                  <a:lnTo>
                    <a:pt x="1538982" y="1267945"/>
                  </a:lnTo>
                  <a:lnTo>
                    <a:pt x="1526000" y="1244792"/>
                  </a:lnTo>
                  <a:cubicBezTo>
                    <a:pt x="1457621" y="1111209"/>
                    <a:pt x="1408838" y="965808"/>
                    <a:pt x="1383326" y="812346"/>
                  </a:cubicBezTo>
                  <a:cubicBezTo>
                    <a:pt x="1357814" y="658884"/>
                    <a:pt x="1356930" y="505520"/>
                    <a:pt x="1378411" y="356999"/>
                  </a:cubicBezTo>
                  <a:lnTo>
                    <a:pt x="1387755" y="306100"/>
                  </a:lnTo>
                  <a:lnTo>
                    <a:pt x="58977" y="0"/>
                  </a:lnTo>
                  <a:lnTo>
                    <a:pt x="29231" y="162033"/>
                  </a:lnTo>
                  <a:cubicBezTo>
                    <a:pt x="-11993" y="447060"/>
                    <a:pt x="-10296" y="741379"/>
                    <a:pt x="38664" y="10358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: 도형 38">
              <a:extLst>
                <a:ext uri="{FF2B5EF4-FFF2-40B4-BE49-F238E27FC236}">
                  <a16:creationId xmlns:a16="http://schemas.microsoft.com/office/drawing/2014/main" id="{6A80E743-5397-4F07-929B-083F6FAFBA93}"/>
                </a:ext>
              </a:extLst>
            </p:cNvPr>
            <p:cNvSpPr/>
            <p:nvPr/>
          </p:nvSpPr>
          <p:spPr>
            <a:xfrm rot="15645894" flipH="1">
              <a:off x="4271368" y="1140984"/>
              <a:ext cx="1839692" cy="1941997"/>
            </a:xfrm>
            <a:custGeom>
              <a:avLst/>
              <a:gdLst>
                <a:gd name="connsiteX0" fmla="*/ 0 w 1839692"/>
                <a:gd name="connsiteY0" fmla="*/ 1635898 h 1941997"/>
                <a:gd name="connsiteX1" fmla="*/ 1328778 w 1839692"/>
                <a:gd name="connsiteY1" fmla="*/ 1941997 h 1941997"/>
                <a:gd name="connsiteX2" fmla="*/ 1339052 w 1839692"/>
                <a:gd name="connsiteY2" fmla="*/ 1886032 h 1941997"/>
                <a:gd name="connsiteX3" fmla="*/ 1697951 w 1839692"/>
                <a:gd name="connsiteY3" fmla="*/ 1201379 h 1941997"/>
                <a:gd name="connsiteX4" fmla="*/ 1839692 w 1839692"/>
                <a:gd name="connsiteY4" fmla="*/ 1069903 h 1941997"/>
                <a:gd name="connsiteX5" fmla="*/ 992769 w 1839692"/>
                <a:gd name="connsiteY5" fmla="*/ 0 h 1941997"/>
                <a:gd name="connsiteX6" fmla="*/ 850268 w 1839692"/>
                <a:gd name="connsiteY6" fmla="*/ 122405 h 1941997"/>
                <a:gd name="connsiteX7" fmla="*/ 8501 w 1839692"/>
                <a:gd name="connsiteY7" fmla="*/ 1589591 h 1941997"/>
                <a:gd name="connsiteX8" fmla="*/ 0 w 1839692"/>
                <a:gd name="connsiteY8" fmla="*/ 1635898 h 194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9692" h="1941997">
                  <a:moveTo>
                    <a:pt x="0" y="1635898"/>
                  </a:moveTo>
                  <a:lnTo>
                    <a:pt x="1328778" y="1941997"/>
                  </a:lnTo>
                  <a:lnTo>
                    <a:pt x="1339052" y="1886032"/>
                  </a:lnTo>
                  <a:cubicBezTo>
                    <a:pt x="1395966" y="1630876"/>
                    <a:pt x="1519642" y="1394183"/>
                    <a:pt x="1697951" y="1201379"/>
                  </a:cubicBezTo>
                  <a:lnTo>
                    <a:pt x="1839692" y="1069903"/>
                  </a:lnTo>
                  <a:lnTo>
                    <a:pt x="992769" y="0"/>
                  </a:lnTo>
                  <a:lnTo>
                    <a:pt x="850268" y="122405"/>
                  </a:lnTo>
                  <a:cubicBezTo>
                    <a:pt x="425496" y="516629"/>
                    <a:pt x="133328" y="1029971"/>
                    <a:pt x="8501" y="1589591"/>
                  </a:cubicBezTo>
                  <a:lnTo>
                    <a:pt x="0" y="16358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: 도형 34">
              <a:extLst>
                <a:ext uri="{FF2B5EF4-FFF2-40B4-BE49-F238E27FC236}">
                  <a16:creationId xmlns:a16="http://schemas.microsoft.com/office/drawing/2014/main" id="{9F52C6A6-FC40-4D6E-8A17-3588720EDAAA}"/>
                </a:ext>
              </a:extLst>
            </p:cNvPr>
            <p:cNvSpPr/>
            <p:nvPr/>
          </p:nvSpPr>
          <p:spPr>
            <a:xfrm rot="15645894" flipH="1">
              <a:off x="3703134" y="2343191"/>
              <a:ext cx="1797660" cy="1703764"/>
            </a:xfrm>
            <a:custGeom>
              <a:avLst/>
              <a:gdLst>
                <a:gd name="connsiteX0" fmla="*/ 0 w 1797660"/>
                <a:gd name="connsiteY0" fmla="*/ 633968 h 1703764"/>
                <a:gd name="connsiteX1" fmla="*/ 846838 w 1797660"/>
                <a:gd name="connsiteY1" fmla="*/ 1703764 h 1703764"/>
                <a:gd name="connsiteX2" fmla="*/ 868384 w 1797660"/>
                <a:gd name="connsiteY2" fmla="*/ 1683777 h 1703764"/>
                <a:gd name="connsiteX3" fmla="*/ 1059381 w 1797660"/>
                <a:gd name="connsiteY3" fmla="*/ 1554914 h 1703764"/>
                <a:gd name="connsiteX4" fmla="*/ 1707195 w 1797660"/>
                <a:gd name="connsiteY4" fmla="*/ 1364120 h 1703764"/>
                <a:gd name="connsiteX5" fmla="*/ 1797660 w 1797660"/>
                <a:gd name="connsiteY5" fmla="*/ 1362414 h 1703764"/>
                <a:gd name="connsiteX6" fmla="*/ 1797660 w 1797660"/>
                <a:gd name="connsiteY6" fmla="*/ 0 h 1703764"/>
                <a:gd name="connsiteX7" fmla="*/ 1629960 w 1797660"/>
                <a:gd name="connsiteY7" fmla="*/ 3163 h 1703764"/>
                <a:gd name="connsiteX8" fmla="*/ 386746 w 1797660"/>
                <a:gd name="connsiteY8" fmla="*/ 369314 h 1703764"/>
                <a:gd name="connsiteX9" fmla="*/ 20204 w 1797660"/>
                <a:gd name="connsiteY9" fmla="*/ 616614 h 1703764"/>
                <a:gd name="connsiteX10" fmla="*/ 0 w 1797660"/>
                <a:gd name="connsiteY10" fmla="*/ 633968 h 170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97660" h="1703764">
                  <a:moveTo>
                    <a:pt x="0" y="633968"/>
                  </a:moveTo>
                  <a:lnTo>
                    <a:pt x="846838" y="1703764"/>
                  </a:lnTo>
                  <a:lnTo>
                    <a:pt x="868384" y="1683777"/>
                  </a:lnTo>
                  <a:cubicBezTo>
                    <a:pt x="927967" y="1636449"/>
                    <a:pt x="991727" y="1593298"/>
                    <a:pt x="1059381" y="1554914"/>
                  </a:cubicBezTo>
                  <a:cubicBezTo>
                    <a:pt x="1262345" y="1439766"/>
                    <a:pt x="1484170" y="1376721"/>
                    <a:pt x="1707195" y="1364120"/>
                  </a:cubicBezTo>
                  <a:lnTo>
                    <a:pt x="1797660" y="1362414"/>
                  </a:lnTo>
                  <a:lnTo>
                    <a:pt x="1797660" y="0"/>
                  </a:lnTo>
                  <a:lnTo>
                    <a:pt x="1629960" y="3163"/>
                  </a:lnTo>
                  <a:cubicBezTo>
                    <a:pt x="1201954" y="27344"/>
                    <a:pt x="776251" y="148333"/>
                    <a:pt x="386746" y="369314"/>
                  </a:cubicBezTo>
                  <a:cubicBezTo>
                    <a:pt x="256911" y="442975"/>
                    <a:pt x="134549" y="525787"/>
                    <a:pt x="20204" y="616614"/>
                  </a:cubicBezTo>
                  <a:lnTo>
                    <a:pt x="0" y="6339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15">
              <a:extLst>
                <a:ext uri="{FF2B5EF4-FFF2-40B4-BE49-F238E27FC236}">
                  <a16:creationId xmlns:a16="http://schemas.microsoft.com/office/drawing/2014/main" id="{A426C3FC-0032-42A9-A754-DAE78DDC98DD}"/>
                </a:ext>
              </a:extLst>
            </p:cNvPr>
            <p:cNvSpPr/>
            <p:nvPr/>
          </p:nvSpPr>
          <p:spPr>
            <a:xfrm rot="15645894" flipH="1">
              <a:off x="3982745" y="4131361"/>
              <a:ext cx="1830995" cy="1714683"/>
            </a:xfrm>
            <a:custGeom>
              <a:avLst/>
              <a:gdLst>
                <a:gd name="connsiteX0" fmla="*/ 1 w 1830995"/>
                <a:gd name="connsiteY0" fmla="*/ 1363220 h 1714683"/>
                <a:gd name="connsiteX1" fmla="*/ 17466 w 1830995"/>
                <a:gd name="connsiteY1" fmla="*/ 1362891 h 1714683"/>
                <a:gd name="connsiteX2" fmla="*/ 949291 w 1830995"/>
                <a:gd name="connsiteY2" fmla="*/ 1714683 h 1714683"/>
                <a:gd name="connsiteX3" fmla="*/ 1830995 w 1830995"/>
                <a:gd name="connsiteY3" fmla="*/ 675121 h 1714683"/>
                <a:gd name="connsiteX4" fmla="*/ 42738 w 1830995"/>
                <a:gd name="connsiteY4" fmla="*/ 0 h 1714683"/>
                <a:gd name="connsiteX5" fmla="*/ 0 w 1830995"/>
                <a:gd name="connsiteY5" fmla="*/ 806 h 1714683"/>
                <a:gd name="connsiteX6" fmla="*/ 1 w 1830995"/>
                <a:gd name="connsiteY6" fmla="*/ 1363220 h 171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95" h="1714683">
                  <a:moveTo>
                    <a:pt x="1" y="1363220"/>
                  </a:moveTo>
                  <a:lnTo>
                    <a:pt x="17466" y="1362891"/>
                  </a:lnTo>
                  <a:cubicBezTo>
                    <a:pt x="351868" y="1369144"/>
                    <a:pt x="682346" y="1488275"/>
                    <a:pt x="949291" y="1714683"/>
                  </a:cubicBezTo>
                  <a:lnTo>
                    <a:pt x="1830995" y="675121"/>
                  </a:lnTo>
                  <a:cubicBezTo>
                    <a:pt x="1318704" y="240623"/>
                    <a:pt x="684486" y="12000"/>
                    <a:pt x="42738" y="0"/>
                  </a:cubicBezTo>
                  <a:lnTo>
                    <a:pt x="0" y="806"/>
                  </a:lnTo>
                  <a:lnTo>
                    <a:pt x="1" y="13632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03200" dist="38100" dir="162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32139E0-07F1-411B-9335-64B3D9F02CC3}"/>
              </a:ext>
            </a:extLst>
          </p:cNvPr>
          <p:cNvSpPr/>
          <p:nvPr/>
        </p:nvSpPr>
        <p:spPr>
          <a:xfrm>
            <a:off x="1520574" y="4803338"/>
            <a:ext cx="3230171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원가 및 경제성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별도 기기가 아닌 핸드폰 어플 사용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저렴한 터치 센서와 부품 가격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센서 부착용 부가장치 필요 없음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AEB8B13-ACFA-425F-9E00-CE3A0E8C967D}"/>
              </a:ext>
            </a:extLst>
          </p:cNvPr>
          <p:cNvSpPr/>
          <p:nvPr/>
        </p:nvSpPr>
        <p:spPr>
          <a:xfrm>
            <a:off x="1094024" y="3269115"/>
            <a:ext cx="3230171" cy="11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환경성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환경성을 고려해 보았을 때 유해성은 존재하지 않음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5B64E1-908E-45E6-B5B3-D0CB38FC35C7}"/>
              </a:ext>
            </a:extLst>
          </p:cNvPr>
          <p:cNvSpPr/>
          <p:nvPr/>
        </p:nvSpPr>
        <p:spPr>
          <a:xfrm>
            <a:off x="4942071" y="392174"/>
            <a:ext cx="3230171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제조성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제조가 용이한 하드웨어 설계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3D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프린팅 기술을 이용하여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설계 시 제작 비용 감소 및 대량 생산 가능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58FFD60-DC15-42B5-9E44-7A0DE6E5066C}"/>
              </a:ext>
            </a:extLst>
          </p:cNvPr>
          <p:cNvSpPr/>
          <p:nvPr/>
        </p:nvSpPr>
        <p:spPr>
          <a:xfrm>
            <a:off x="2050938" y="1644897"/>
            <a:ext cx="3230171" cy="11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안정성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일부 디바이스는 발열 가능성이 있지만 폭발의 위험은 없음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44FDDA-3D93-4B78-AEAA-66168CE02D1B}"/>
              </a:ext>
            </a:extLst>
          </p:cNvPr>
          <p:cNvSpPr/>
          <p:nvPr/>
        </p:nvSpPr>
        <p:spPr>
          <a:xfrm>
            <a:off x="8534989" y="4897198"/>
            <a:ext cx="3574927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시장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편의점 시장 크기가 증가하고 있는 상황에서 장애인 인구의 </a:t>
            </a:r>
            <a:r>
              <a:rPr kumimoji="0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10%</a:t>
            </a: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차지하고 있는 시각장애인을 위한 아이디어 </a:t>
            </a:r>
            <a:endParaRPr kumimoji="0" lang="en-US" altLang="ko-KR" sz="13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래픽 9" descr="자물쇠 단색으로 채워진">
            <a:extLst>
              <a:ext uri="{FF2B5EF4-FFF2-40B4-BE49-F238E27FC236}">
                <a16:creationId xmlns:a16="http://schemas.microsoft.com/office/drawing/2014/main" id="{55FB7504-2DE3-405B-A9B7-30B23D127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0584" y="2674858"/>
            <a:ext cx="504000" cy="504000"/>
          </a:xfrm>
          <a:prstGeom prst="rect">
            <a:avLst/>
          </a:prstGeom>
        </p:spPr>
      </p:pic>
      <p:pic>
        <p:nvPicPr>
          <p:cNvPr id="12" name="그래픽 11" descr="방패 선택 표시 단색으로 채워진">
            <a:extLst>
              <a:ext uri="{FF2B5EF4-FFF2-40B4-BE49-F238E27FC236}">
                <a16:creationId xmlns:a16="http://schemas.microsoft.com/office/drawing/2014/main" id="{4FC9C354-4D99-4480-8FCD-DEDAA41B8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5161" y="2664987"/>
            <a:ext cx="504000" cy="504000"/>
          </a:xfrm>
          <a:prstGeom prst="rect">
            <a:avLst/>
          </a:prstGeom>
        </p:spPr>
      </p:pic>
      <p:pic>
        <p:nvPicPr>
          <p:cNvPr id="4" name="그래픽 3" descr="보물 상자 단색으로 채워진">
            <a:extLst>
              <a:ext uri="{FF2B5EF4-FFF2-40B4-BE49-F238E27FC236}">
                <a16:creationId xmlns:a16="http://schemas.microsoft.com/office/drawing/2014/main" id="{0C6D1597-14FB-41CE-9C27-7A6A080A9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6726" y="4844747"/>
            <a:ext cx="504000" cy="504000"/>
          </a:xfrm>
          <a:prstGeom prst="rect">
            <a:avLst/>
          </a:prstGeom>
        </p:spPr>
      </p:pic>
      <p:pic>
        <p:nvPicPr>
          <p:cNvPr id="9" name="그래픽 8" descr="브라유 점자 단색으로 채워진">
            <a:extLst>
              <a:ext uri="{FF2B5EF4-FFF2-40B4-BE49-F238E27FC236}">
                <a16:creationId xmlns:a16="http://schemas.microsoft.com/office/drawing/2014/main" id="{726B2C45-6270-4DEA-955F-C1188694F1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34788" y="3786807"/>
            <a:ext cx="504000" cy="504000"/>
          </a:xfrm>
          <a:prstGeom prst="rect">
            <a:avLst/>
          </a:prstGeom>
        </p:spPr>
      </p:pic>
      <p:pic>
        <p:nvPicPr>
          <p:cNvPr id="28" name="그래픽 27" descr="청사진 단색으로 채워진">
            <a:extLst>
              <a:ext uri="{FF2B5EF4-FFF2-40B4-BE49-F238E27FC236}">
                <a16:creationId xmlns:a16="http://schemas.microsoft.com/office/drawing/2014/main" id="{CC8FEA30-E508-4624-8468-5B498C8F6B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63640" y="2275078"/>
            <a:ext cx="504000" cy="504000"/>
          </a:xfrm>
          <a:prstGeom prst="rect">
            <a:avLst/>
          </a:prstGeom>
        </p:spPr>
      </p:pic>
      <p:pic>
        <p:nvPicPr>
          <p:cNvPr id="32" name="그래픽 31" descr="식물을 든 펼친 손 단색으로 채워진">
            <a:extLst>
              <a:ext uri="{FF2B5EF4-FFF2-40B4-BE49-F238E27FC236}">
                <a16:creationId xmlns:a16="http://schemas.microsoft.com/office/drawing/2014/main" id="{EF8A6729-028A-448F-B20F-BFAE018523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80440" y="3672898"/>
            <a:ext cx="504000" cy="504000"/>
          </a:xfrm>
          <a:prstGeom prst="rect">
            <a:avLst/>
          </a:prstGeom>
        </p:spPr>
      </p:pic>
      <p:pic>
        <p:nvPicPr>
          <p:cNvPr id="34" name="그래픽 33" descr="동전 윤곽선">
            <a:extLst>
              <a:ext uri="{FF2B5EF4-FFF2-40B4-BE49-F238E27FC236}">
                <a16:creationId xmlns:a16="http://schemas.microsoft.com/office/drawing/2014/main" id="{627E37FB-88A0-4598-98F3-D1CAA73077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02371" y="4829730"/>
            <a:ext cx="504000" cy="504000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F1418FDF-9C11-448C-8562-0F91645E3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17429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35"/>
    </mc:Choice>
    <mc:Fallback xmlns="">
      <p:transition spd="slow" advTm="9223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89543A-B788-48F8-9148-1E287FA79D5B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조원 별 업무 분담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사각형: 둥근 모서리 16">
            <a:extLst>
              <a:ext uri="{FF2B5EF4-FFF2-40B4-BE49-F238E27FC236}">
                <a16:creationId xmlns:a16="http://schemas.microsoft.com/office/drawing/2014/main" id="{69A36EA6-6B93-4ACF-BB53-D4E7F5BFEDE8}"/>
              </a:ext>
            </a:extLst>
          </p:cNvPr>
          <p:cNvSpPr/>
          <p:nvPr/>
        </p:nvSpPr>
        <p:spPr>
          <a:xfrm rot="1380000">
            <a:off x="6082696" y="2166182"/>
            <a:ext cx="1458386" cy="523758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D0296C3-F1D8-45E8-AA28-8B96EBE5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58579" y="1037960"/>
            <a:ext cx="2036870" cy="1836756"/>
          </a:xfrm>
          <a:custGeom>
            <a:avLst/>
            <a:gdLst>
              <a:gd name="connsiteX0" fmla="*/ 0 w 2565000"/>
              <a:gd name="connsiteY0" fmla="*/ 0 h 2313000"/>
              <a:gd name="connsiteX1" fmla="*/ 2565000 w 2565000"/>
              <a:gd name="connsiteY1" fmla="*/ 0 h 2313000"/>
              <a:gd name="connsiteX2" fmla="*/ 2565000 w 2565000"/>
              <a:gd name="connsiteY2" fmla="*/ 1913612 h 2313000"/>
              <a:gd name="connsiteX3" fmla="*/ 2538061 w 2565000"/>
              <a:gd name="connsiteY3" fmla="*/ 1875488 h 2313000"/>
              <a:gd name="connsiteX4" fmla="*/ 2120683 w 2565000"/>
              <a:gd name="connsiteY4" fmla="*/ 1759439 h 2313000"/>
              <a:gd name="connsiteX5" fmla="*/ 440575 w 2565000"/>
              <a:gd name="connsiteY5" fmla="*/ 2305339 h 2313000"/>
              <a:gd name="connsiteX6" fmla="*/ 423170 w 2565000"/>
              <a:gd name="connsiteY6" fmla="*/ 2313000 h 2313000"/>
              <a:gd name="connsiteX7" fmla="*/ 0 w 2565000"/>
              <a:gd name="connsiteY7" fmla="*/ 2313000 h 23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5000" h="2313000">
                <a:moveTo>
                  <a:pt x="0" y="0"/>
                </a:moveTo>
                <a:lnTo>
                  <a:pt x="2565000" y="0"/>
                </a:lnTo>
                <a:lnTo>
                  <a:pt x="2565000" y="1913612"/>
                </a:lnTo>
                <a:lnTo>
                  <a:pt x="2538061" y="1875488"/>
                </a:lnTo>
                <a:cubicBezTo>
                  <a:pt x="2438017" y="1760102"/>
                  <a:pt x="2275063" y="1709278"/>
                  <a:pt x="2120683" y="1759439"/>
                </a:cubicBezTo>
                <a:lnTo>
                  <a:pt x="440575" y="2305339"/>
                </a:lnTo>
                <a:lnTo>
                  <a:pt x="423170" y="2313000"/>
                </a:lnTo>
                <a:lnTo>
                  <a:pt x="0" y="2313000"/>
                </a:lnTo>
                <a:close/>
              </a:path>
            </a:pathLst>
          </a:custGeom>
          <a:effectLst>
            <a:outerShdw dist="88900" dir="3600000" sx="97000" sy="97000" algn="t" rotWithShape="0">
              <a:prstClr val="black"/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3B6F9-B0A6-4024-B386-6C6E45A3F555}"/>
              </a:ext>
            </a:extLst>
          </p:cNvPr>
          <p:cNvSpPr/>
          <p:nvPr/>
        </p:nvSpPr>
        <p:spPr>
          <a:xfrm>
            <a:off x="7581426" y="780823"/>
            <a:ext cx="4109004" cy="1858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객체인식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머신 러닝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터치센서 시스템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OpenCV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를 통해 잡은 객체의 좌표를 재정비하여 영상처리 및 머신 러닝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진행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ko-KR" altLang="en-US" sz="1200" err="1">
                <a:solidFill>
                  <a:prstClr val="black">
                    <a:lumMod val="65000"/>
                    <a:lumOff val="35000"/>
                  </a:prstClr>
                </a:solidFill>
              </a:rPr>
              <a:t>라즈베리파이와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 터치센서를 활용해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음료의 위치 정보 제공 시스템 구축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3D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프린팅 설계하여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err="1">
                <a:solidFill>
                  <a:prstClr val="black">
                    <a:lumMod val="65000"/>
                    <a:lumOff val="35000"/>
                  </a:prstClr>
                </a:solidFill>
              </a:rPr>
              <a:t>네임택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 등의 하드웨어 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D8B329-E142-429D-88ED-E43A1504FC66}"/>
              </a:ext>
            </a:extLst>
          </p:cNvPr>
          <p:cNvSpPr/>
          <p:nvPr/>
        </p:nvSpPr>
        <p:spPr>
          <a:xfrm>
            <a:off x="6115376" y="2056465"/>
            <a:ext cx="723275" cy="3738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김우진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42667D-A361-4ED5-99DA-465A5E5951B9}"/>
              </a:ext>
            </a:extLst>
          </p:cNvPr>
          <p:cNvGrpSpPr/>
          <p:nvPr/>
        </p:nvGrpSpPr>
        <p:grpSpPr>
          <a:xfrm rot="14400000">
            <a:off x="3980463" y="3395707"/>
            <a:ext cx="2082502" cy="1836755"/>
            <a:chOff x="5194811" y="1474116"/>
            <a:chExt cx="2622464" cy="2313000"/>
          </a:xfrm>
        </p:grpSpPr>
        <p:sp>
          <p:nvSpPr>
            <p:cNvPr id="41" name="사각형: 둥근 모서리 16">
              <a:extLst>
                <a:ext uri="{FF2B5EF4-FFF2-40B4-BE49-F238E27FC236}">
                  <a16:creationId xmlns:a16="http://schemas.microsoft.com/office/drawing/2014/main" id="{1CD6F192-07E4-4E5B-ACF6-BFDCC92FE3A3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8BDE2C1-BAFD-4F51-B2E9-0DFF8844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194811" y="1474116"/>
              <a:ext cx="2565001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25400" dir="18600000" sx="97000" sy="97000" algn="t" rotWithShape="0">
                <a:prstClr val="black"/>
              </a:outerShdw>
            </a:effec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65177AE-A2FF-416B-8BA6-E547DA941352}"/>
              </a:ext>
            </a:extLst>
          </p:cNvPr>
          <p:cNvGrpSpPr/>
          <p:nvPr/>
        </p:nvGrpSpPr>
        <p:grpSpPr>
          <a:xfrm rot="7200000">
            <a:off x="6866748" y="3468248"/>
            <a:ext cx="2082503" cy="1836755"/>
            <a:chOff x="5194810" y="1474116"/>
            <a:chExt cx="2622465" cy="2313000"/>
          </a:xfrm>
        </p:grpSpPr>
        <p:sp>
          <p:nvSpPr>
            <p:cNvPr id="44" name="사각형: 둥근 모서리 16">
              <a:extLst>
                <a:ext uri="{FF2B5EF4-FFF2-40B4-BE49-F238E27FC236}">
                  <a16:creationId xmlns:a16="http://schemas.microsoft.com/office/drawing/2014/main" id="{AA13D0A5-80E7-43CC-9418-C2C2B8BC8690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E70A68F-0962-42B4-95DC-17F5E0B5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194810" y="1474116"/>
              <a:ext cx="2565000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38100" dir="10200000" sx="97000" sy="97000" algn="t" rotWithShape="0">
                <a:prstClr val="black"/>
              </a:outerShdw>
            </a:effectLst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3711A0-CAAB-4CA6-A4D4-48363343D73F}"/>
              </a:ext>
            </a:extLst>
          </p:cNvPr>
          <p:cNvSpPr/>
          <p:nvPr/>
        </p:nvSpPr>
        <p:spPr>
          <a:xfrm>
            <a:off x="1225208" y="5074162"/>
            <a:ext cx="5006716" cy="14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Server &amp;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err="1">
                <a:solidFill>
                  <a:prstClr val="black">
                    <a:lumMod val="65000"/>
                    <a:lumOff val="35000"/>
                  </a:prstClr>
                </a:solidFill>
              </a:rPr>
              <a:t>DataBase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&amp; Web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구축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App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최적화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✔ 음료 데이터를 저장하고 각 디바이스에 뿌리기 위한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Server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와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Database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구축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✔ 편의점 관계자가 음료 정보를 수정하기 위한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Web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 구축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✔ 안드로이드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최적화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464D44D-B82E-4AEC-913F-7454FB61AD52}"/>
              </a:ext>
            </a:extLst>
          </p:cNvPr>
          <p:cNvSpPr/>
          <p:nvPr/>
        </p:nvSpPr>
        <p:spPr>
          <a:xfrm>
            <a:off x="6955042" y="5068999"/>
            <a:ext cx="5101915" cy="130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음성인식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App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• Web UI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Design, 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객체인식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✔ 안드로이드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 음성인식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음성안내 구현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안드로이드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제작 및 웹사이트의 </a:t>
            </a:r>
            <a:r>
              <a:rPr lang="ko-KR" altLang="en-US" sz="1200" err="1">
                <a:solidFill>
                  <a:prstClr val="black">
                    <a:lumMod val="65000"/>
                    <a:lumOff val="35000"/>
                  </a:prstClr>
                </a:solidFill>
              </a:rPr>
              <a:t>프론트엔드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 디자인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OpenCV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를 사용하여 두 카메라에서 촬영한 영상에서 객체 인식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A44C2A-07D4-40DD-91BA-E08C406C727C}"/>
              </a:ext>
            </a:extLst>
          </p:cNvPr>
          <p:cNvSpPr/>
          <p:nvPr/>
        </p:nvSpPr>
        <p:spPr>
          <a:xfrm>
            <a:off x="4751871" y="4366864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err="1">
                <a:solidFill>
                  <a:prstClr val="white"/>
                </a:solidFill>
              </a:rPr>
              <a:t>이채민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F7CB58A-3E64-4A1B-9893-272410FD1686}"/>
              </a:ext>
            </a:extLst>
          </p:cNvPr>
          <p:cNvSpPr/>
          <p:nvPr/>
        </p:nvSpPr>
        <p:spPr>
          <a:xfrm>
            <a:off x="7495449" y="4366863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이유진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A987370-C1D5-49FC-BDB5-07B92FCF7AF8}"/>
              </a:ext>
            </a:extLst>
          </p:cNvPr>
          <p:cNvSpPr/>
          <p:nvPr/>
        </p:nvSpPr>
        <p:spPr>
          <a:xfrm>
            <a:off x="5800179" y="3308066"/>
            <a:ext cx="130266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u="sng" err="1">
                <a:solidFill>
                  <a:srgbClr val="545871"/>
                </a:solidFill>
              </a:rPr>
              <a:t>B</a:t>
            </a:r>
            <a:r>
              <a:rPr lang="en-US" altLang="ko-KR" sz="2000" b="1" u="sng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eYe</a:t>
            </a:r>
            <a:r>
              <a:rPr lang="en-US" altLang="ko-KR" sz="2000" b="1" u="sng" err="1">
                <a:solidFill>
                  <a:srgbClr val="545871"/>
                </a:solidFill>
              </a:rPr>
              <a:t>rage</a:t>
            </a:r>
            <a:endParaRPr lang="en-US" altLang="ko-KR" sz="2000" b="1" u="sng">
              <a:solidFill>
                <a:srgbClr val="54587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54DE0F4-222A-4068-BBD7-80916C48DAD4}"/>
              </a:ext>
            </a:extLst>
          </p:cNvPr>
          <p:cNvSpPr/>
          <p:nvPr/>
        </p:nvSpPr>
        <p:spPr>
          <a:xfrm>
            <a:off x="6124316" y="1391333"/>
            <a:ext cx="648000" cy="648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B0F67F6-6E58-4758-99B0-F9EEE772204B}"/>
              </a:ext>
            </a:extLst>
          </p:cNvPr>
          <p:cNvSpPr/>
          <p:nvPr/>
        </p:nvSpPr>
        <p:spPr>
          <a:xfrm>
            <a:off x="4795472" y="3762314"/>
            <a:ext cx="648000" cy="648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DCEBD60-69FC-43BC-B417-E1424E7BFCA5}"/>
              </a:ext>
            </a:extLst>
          </p:cNvPr>
          <p:cNvSpPr/>
          <p:nvPr/>
        </p:nvSpPr>
        <p:spPr>
          <a:xfrm>
            <a:off x="7522980" y="3767394"/>
            <a:ext cx="648000" cy="648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D77E4903-1F42-4BD4-B442-FB3DE96F9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248" y="172810"/>
            <a:ext cx="17139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19853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23"/>
    </mc:Choice>
    <mc:Fallback xmlns="">
      <p:transition spd="slow" advTm="137523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9127A7-5ABA-49ED-8CB2-32ECD64F15F2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일정 계획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A6EFE1-20B8-4174-B5BB-EB788FF1D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819254"/>
              </p:ext>
            </p:extLst>
          </p:nvPr>
        </p:nvGraphicFramePr>
        <p:xfrm>
          <a:off x="1185804" y="1045265"/>
          <a:ext cx="10737105" cy="554994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12444">
                  <a:extLst>
                    <a:ext uri="{9D8B030D-6E8A-4147-A177-3AD203B41FA5}">
                      <a16:colId xmlns:a16="http://schemas.microsoft.com/office/drawing/2014/main" val="2046332853"/>
                    </a:ext>
                  </a:extLst>
                </a:gridCol>
                <a:gridCol w="3646025">
                  <a:extLst>
                    <a:ext uri="{9D8B030D-6E8A-4147-A177-3AD203B41FA5}">
                      <a16:colId xmlns:a16="http://schemas.microsoft.com/office/drawing/2014/main" val="4178394670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641911584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991859987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835735977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080670954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732673014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508037328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204252891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3134692137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925694953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784065753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65148830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3345472595"/>
                    </a:ext>
                  </a:extLst>
                </a:gridCol>
              </a:tblGrid>
              <a:tr h="309801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추진내용</a:t>
                      </a: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gridSpan="1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추진일정</a:t>
                      </a: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777627"/>
                  </a:ext>
                </a:extLst>
              </a:tr>
              <a:tr h="24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81503"/>
                  </a:ext>
                </a:extLst>
              </a:tr>
              <a:tr h="60899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 인식 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해결방안 고안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협업을 위한 각종 툴 활용 방안 계획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790022"/>
                  </a:ext>
                </a:extLst>
              </a:tr>
              <a:tr h="43561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따른 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SDK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979555"/>
                  </a:ext>
                </a:extLst>
              </a:tr>
              <a:tr h="4051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순서도 작성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968336"/>
                  </a:ext>
                </a:extLst>
              </a:tr>
              <a:tr h="451412">
                <a:tc rowSpan="4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STT, TTS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기술을 이용한 안드로이드 앱을 구축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238530"/>
                  </a:ext>
                </a:extLst>
              </a:tr>
              <a:tr h="608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 데이터베이스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서버를 구축하여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각 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Device</a:t>
                      </a: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편의점 냉장고 음료에 대한 정보를 송신해주는 시스템 개발</a:t>
                      </a:r>
                      <a:endParaRPr kumimoji="0" lang="ko-KR" altLang="en-US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+mn-cs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20089"/>
                  </a:ext>
                </a:extLst>
              </a:tr>
              <a:tr h="421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 라즈베리파이로 편의점 냉장고 내 네임택 터치 시 해당 음료의 정보를 제공하는 시스템 개발</a:t>
                      </a:r>
                      <a:endParaRPr lang="en-US" altLang="ko-KR" sz="1300" b="0" i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685509"/>
                  </a:ext>
                </a:extLst>
              </a:tr>
              <a:tr h="608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젯슨나노로 카메라 데이터 연산 시스템 개발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040872"/>
                  </a:ext>
                </a:extLst>
              </a:tr>
              <a:tr h="60899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빌드하여 성능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9469"/>
                  </a:ext>
                </a:extLst>
              </a:tr>
              <a:tr h="60899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완성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시제품 테스트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70509"/>
                  </a:ext>
                </a:extLst>
              </a:tr>
            </a:tbl>
          </a:graphicData>
        </a:graphic>
      </p:graphicFrame>
      <p:sp>
        <p:nvSpPr>
          <p:cNvPr id="29" name="Rectangle 1">
            <a:extLst>
              <a:ext uri="{FF2B5EF4-FFF2-40B4-BE49-F238E27FC236}">
                <a16:creationId xmlns:a16="http://schemas.microsoft.com/office/drawing/2014/main" id="{4939C518-6C9D-4E0B-88AE-66D20AB5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5685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30"/>
    </mc:Choice>
    <mc:Fallback xmlns="">
      <p:transition spd="slow" advTm="6873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38F873-2BA4-4FAA-B627-76CAB00E3F91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예산안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2B43E1A-BB95-4D00-B0C6-BF4B87E6B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682805"/>
              </p:ext>
            </p:extLst>
          </p:nvPr>
        </p:nvGraphicFramePr>
        <p:xfrm>
          <a:off x="1877440" y="921522"/>
          <a:ext cx="9136560" cy="582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503">
                  <a:extLst>
                    <a:ext uri="{9D8B030D-6E8A-4147-A177-3AD203B41FA5}">
                      <a16:colId xmlns:a16="http://schemas.microsoft.com/office/drawing/2014/main" val="843295692"/>
                    </a:ext>
                  </a:extLst>
                </a:gridCol>
                <a:gridCol w="5511048">
                  <a:extLst>
                    <a:ext uri="{9D8B030D-6E8A-4147-A177-3AD203B41FA5}">
                      <a16:colId xmlns:a16="http://schemas.microsoft.com/office/drawing/2014/main" val="1116445573"/>
                    </a:ext>
                  </a:extLst>
                </a:gridCol>
                <a:gridCol w="1099319">
                  <a:extLst>
                    <a:ext uri="{9D8B030D-6E8A-4147-A177-3AD203B41FA5}">
                      <a16:colId xmlns:a16="http://schemas.microsoft.com/office/drawing/2014/main" val="4007085256"/>
                    </a:ext>
                  </a:extLst>
                </a:gridCol>
                <a:gridCol w="1575690">
                  <a:extLst>
                    <a:ext uri="{9D8B030D-6E8A-4147-A177-3AD203B41FA5}">
                      <a16:colId xmlns:a16="http://schemas.microsoft.com/office/drawing/2014/main" val="2021680640"/>
                    </a:ext>
                  </a:extLst>
                </a:gridCol>
              </a:tblGrid>
              <a:tr h="559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번호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제품명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개수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가격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784980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TTP223B </a:t>
                      </a:r>
                      <a:r>
                        <a:rPr lang="ko-KR" altLang="en-US"/>
                        <a:t>아두이노 터치 센서 모듈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00453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NVIDIA Jetson Nano Development Kit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122,200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635119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Intel </a:t>
                      </a:r>
                      <a:r>
                        <a:rPr lang="ko-KR" altLang="en-US"/>
                        <a:t>무선 랜 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18,000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828897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err="1"/>
                        <a:t>라즈베리파이</a:t>
                      </a:r>
                      <a:r>
                        <a:rPr lang="en-US" altLang="ko-KR"/>
                        <a:t>4 4GB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73,000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173306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스피커 </a:t>
                      </a:r>
                      <a:r>
                        <a:rPr lang="en-US" altLang="ko-KR"/>
                        <a:t>4</a:t>
                      </a:r>
                      <a:r>
                        <a:rPr lang="el-GR" altLang="ko-KR"/>
                        <a:t>Ω</a:t>
                      </a:r>
                      <a:r>
                        <a:rPr lang="en-US" altLang="ko-KR"/>
                        <a:t> 3W 2</a:t>
                      </a:r>
                      <a:r>
                        <a:rPr lang="ko-KR" altLang="en-US"/>
                        <a:t>인치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23592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라즈베리파이 </a:t>
                      </a:r>
                      <a:r>
                        <a:rPr lang="en-US" altLang="ko-KR"/>
                        <a:t>Arducam 8MP Sony IMX219 camera module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85,000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916179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라즈베리파이용 </a:t>
                      </a:r>
                      <a:r>
                        <a:rPr lang="en-US" altLang="ko-KR"/>
                        <a:t>GPIO </a:t>
                      </a:r>
                      <a:r>
                        <a:rPr lang="ko-KR" altLang="en-US"/>
                        <a:t>쉴드 </a:t>
                      </a:r>
                      <a:r>
                        <a:rPr lang="en-US" altLang="ko-KR"/>
                        <a:t>+ </a:t>
                      </a:r>
                      <a:r>
                        <a:rPr lang="ko-KR" altLang="en-US"/>
                        <a:t>케이블 셋트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4,900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745014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LED</a:t>
                      </a:r>
                      <a:r>
                        <a:rPr lang="ko-KR" altLang="en-US"/>
                        <a:t> 스트립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903766"/>
                  </a:ext>
                </a:extLst>
              </a:tr>
              <a:tr h="5591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총합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421,300</a:t>
                      </a: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696568"/>
                  </a:ext>
                </a:extLst>
              </a:tr>
            </a:tbl>
          </a:graphicData>
        </a:graphic>
      </p:graphicFrame>
      <p:sp>
        <p:nvSpPr>
          <p:cNvPr id="28" name="Rectangle 1">
            <a:extLst>
              <a:ext uri="{FF2B5EF4-FFF2-40B4-BE49-F238E27FC236}">
                <a16:creationId xmlns:a16="http://schemas.microsoft.com/office/drawing/2014/main" id="{E0BE16F0-F6D5-45A0-836F-6A241C55D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64"/>
    </mc:Choice>
    <mc:Fallback xmlns="">
      <p:transition spd="slow" advTm="5646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참고 문헌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94A4CD91-50CA-455E-B227-D63A737CB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897" y="1265870"/>
            <a:ext cx="10519284" cy="5412591"/>
          </a:xfrm>
        </p:spPr>
        <p:txBody>
          <a:bodyPr>
            <a:normAutofit/>
          </a:bodyPr>
          <a:lstStyle/>
          <a:p>
            <a:r>
              <a:rPr lang="ko-KR" altLang="en-US" sz="1400" b="1"/>
              <a:t>편의점 시장 조사</a:t>
            </a:r>
            <a:r>
              <a:rPr lang="en-US" altLang="ko-KR" sz="1400" b="1"/>
              <a:t>: 4P</a:t>
            </a:r>
          </a:p>
          <a:p>
            <a:pPr marL="0" indent="0">
              <a:buNone/>
            </a:pPr>
            <a:r>
              <a:rPr lang="ko-KR" altLang="en-US" sz="1400" b="1"/>
              <a:t>국가 통계 포털</a:t>
            </a:r>
            <a:r>
              <a:rPr lang="en-US" altLang="ko-KR" sz="1400" b="1"/>
              <a:t>(KOSIS) : https://kosis.kr/statHtml/statHtml.do?orgId=101&amp;tblId=DT_1K31003&amp;vw_cd=MT_ZTITLE&amp;list_id=JG1&amp;scrId=&amp;seqNo=&amp;lang_mode=ko&amp;obj_var_id=&amp;itm_id=&amp;conn_path=K1&amp;path=%25EB%258F%2584%25EC%2586%258C%25EB%25A7%25A4%2520%253E%2520%25EC%2584%259C%25EB%25B9%2584%25EC%258A%25A4%25EC%2597%2585%25EB%258F%2599%25ED%2596%25A5%25EC%25A1%25B0%25EC%2582%25AC%2520%253E%2520%25EC%2586%258C%25EB%25A7%25A4%25ED%258C%2590%25EB%25A7%25A4%25ED%2586%25B5%25EA%25B3%2584%2520%253E%2520%25EC%2586%258C%25EB%25A7%25A4%25ED%258C%2590%25EB%25A7%25A4%25EC%2595%25A1%25EC%2586%258C%25EB%25A7%25A4%25EC%2597%2585%25ED%2583%259C%25EB%25B3%2584%2520%25ED%258C%2590%25EB%25A7%25A4%25EC%2595%25A1</a:t>
            </a:r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편의점 이용률 조사</a:t>
            </a:r>
            <a:r>
              <a:rPr lang="en-US" altLang="ko-KR" sz="1400" b="1"/>
              <a:t>: 5P</a:t>
            </a:r>
          </a:p>
          <a:p>
            <a:pPr marL="0" indent="0">
              <a:buNone/>
            </a:pPr>
            <a:r>
              <a:rPr lang="ko-KR" altLang="en-US" sz="1400" b="1"/>
              <a:t>한국 경제</a:t>
            </a:r>
            <a:r>
              <a:rPr lang="en-US" altLang="ko-KR" sz="1400" b="1"/>
              <a:t>: </a:t>
            </a:r>
            <a:r>
              <a:rPr lang="ko-KR" altLang="en-US" sz="1400" b="1"/>
              <a:t>편의점 이용자 일주일에 </a:t>
            </a:r>
            <a:r>
              <a:rPr lang="en-US" altLang="ko-KR" sz="1400" b="1"/>
              <a:t>3</a:t>
            </a:r>
            <a:r>
              <a:rPr lang="ko-KR" altLang="en-US" sz="1400" b="1"/>
              <a:t>번 이상 이용</a:t>
            </a:r>
            <a:r>
              <a:rPr lang="en-US" altLang="ko-KR" sz="1400" b="1"/>
              <a:t>:</a:t>
            </a:r>
          </a:p>
          <a:p>
            <a:pPr marL="0" indent="0">
              <a:buNone/>
            </a:pPr>
            <a:r>
              <a:rPr lang="en-US" altLang="ko-KR" sz="1400" b="1">
                <a:hlinkClick r:id="rId3"/>
              </a:rPr>
              <a:t>https://www.hankyung.com/life/article/2020052649997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시각장애인의 편의점 이용 불편함</a:t>
            </a:r>
            <a:r>
              <a:rPr lang="en-US" altLang="ko-KR" sz="1400" b="1"/>
              <a:t>: 6P</a:t>
            </a:r>
          </a:p>
          <a:p>
            <a:pPr marL="0" indent="0">
              <a:buNone/>
            </a:pPr>
            <a:r>
              <a:rPr lang="ko-KR" altLang="en-US" sz="1400" b="1"/>
              <a:t>시각장애인 </a:t>
            </a:r>
            <a:r>
              <a:rPr lang="ko-KR" altLang="en-US" sz="1400" b="1" err="1"/>
              <a:t>유튜버</a:t>
            </a:r>
            <a:r>
              <a:rPr lang="ko-KR" altLang="en-US" sz="1400" b="1"/>
              <a:t> </a:t>
            </a:r>
            <a:r>
              <a:rPr lang="en-US" altLang="ko-KR" sz="1400" b="1"/>
              <a:t>: </a:t>
            </a:r>
            <a:r>
              <a:rPr lang="en-US" altLang="ko-KR" sz="1400" b="1">
                <a:hlinkClick r:id="rId4"/>
              </a:rPr>
              <a:t>https://www.youtube.com/watch?v=fq5xQaWaMO0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ko-KR" altLang="en-US" sz="1400" b="1"/>
              <a:t>시각장애인을 위한 포장구조의 촉각식별마크 삽입에 관한 연구</a:t>
            </a:r>
            <a:r>
              <a:rPr lang="en-US" altLang="ko-KR" sz="1400" b="1"/>
              <a:t>:</a:t>
            </a:r>
            <a:r>
              <a:rPr lang="ko-KR" altLang="en-US" sz="1400" b="1"/>
              <a:t> </a:t>
            </a:r>
            <a:r>
              <a:rPr lang="en-US" altLang="ko-KR" sz="1400" b="1"/>
              <a:t>7P</a:t>
            </a:r>
            <a:r>
              <a:rPr lang="en-US" altLang="ko-KR" sz="1400"/>
              <a:t> </a:t>
            </a:r>
            <a:r>
              <a:rPr lang="en-US" altLang="ko-KR" sz="1400">
                <a:hlinkClick r:id="rId5"/>
              </a:rPr>
              <a:t>https://www.kci.go.kr/kciportal/ci/sereArticleSearch/ciSreArtiView.kci?sereArticleSearchBean.artiId=ART001501298</a:t>
            </a:r>
            <a:endParaRPr lang="en-US" altLang="ko-KR" sz="1400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AB1974F4-1D85-4B71-9D2E-779AF0E6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339876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35"/>
    </mc:Choice>
    <mc:Fallback xmlns="">
      <p:transition spd="slow" advTm="1693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참고 문헌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9D1424A-2A61-45B0-A7B3-1B378E35A04D}"/>
              </a:ext>
            </a:extLst>
          </p:cNvPr>
          <p:cNvSpPr txBox="1">
            <a:spLocks/>
          </p:cNvSpPr>
          <p:nvPr/>
        </p:nvSpPr>
        <p:spPr>
          <a:xfrm>
            <a:off x="1258896" y="950082"/>
            <a:ext cx="10515600" cy="5296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음료 생산업체의 시각장애인을 위한 시스템</a:t>
            </a:r>
            <a:r>
              <a:rPr lang="en-US" altLang="ko-KR" sz="1400" b="1"/>
              <a:t>:</a:t>
            </a:r>
            <a:r>
              <a:rPr lang="ko-KR" altLang="en-US" sz="1400" b="1"/>
              <a:t> </a:t>
            </a:r>
            <a:r>
              <a:rPr lang="en-US" altLang="ko-KR" sz="1400" b="1"/>
              <a:t>8P</a:t>
            </a:r>
            <a:endParaRPr lang="ko-KR" altLang="en-US" sz="1400" b="1"/>
          </a:p>
          <a:p>
            <a:pPr marL="0" indent="0">
              <a:buNone/>
            </a:pPr>
            <a:r>
              <a:rPr lang="en-US" altLang="ko-KR" sz="1400" b="1"/>
              <a:t>- </a:t>
            </a:r>
            <a:r>
              <a:rPr lang="ko-KR" altLang="en-US" sz="1400" b="1"/>
              <a:t>팔도</a:t>
            </a:r>
            <a:r>
              <a:rPr lang="en-US" altLang="ko-KR" sz="1400" b="1"/>
              <a:t>, </a:t>
            </a:r>
            <a:r>
              <a:rPr lang="ko-KR" altLang="en-US" sz="1400" b="1"/>
              <a:t>모든 캔 음료에 </a:t>
            </a:r>
            <a:r>
              <a:rPr lang="en-US" altLang="ko-KR" sz="1400" b="1"/>
              <a:t>'</a:t>
            </a:r>
            <a:r>
              <a:rPr lang="ko-KR" altLang="en-US" sz="1400" b="1"/>
              <a:t>점자</a:t>
            </a:r>
            <a:r>
              <a:rPr lang="en-US" altLang="ko-KR" sz="1400" b="1"/>
              <a:t>' </a:t>
            </a:r>
            <a:r>
              <a:rPr lang="ko-KR" altLang="en-US" sz="1400" b="1"/>
              <a:t>표기 실시</a:t>
            </a:r>
            <a:r>
              <a:rPr lang="en-US" altLang="ko-KR" sz="1400" b="1"/>
              <a:t>:</a:t>
            </a:r>
            <a:endParaRPr lang="ko-KR" altLang="en-US" sz="1400" b="1"/>
          </a:p>
          <a:p>
            <a:pPr marL="0" indent="0">
              <a:buNone/>
            </a:pPr>
            <a:r>
              <a:rPr lang="en-US" altLang="ko-KR" sz="1400" b="1">
                <a:hlinkClick r:id="rId3"/>
              </a:rPr>
              <a:t>http://m.newspim.com/news/view/20140417000225</a:t>
            </a:r>
            <a:endParaRPr lang="en-US" altLang="ko-KR" sz="1400" b="1"/>
          </a:p>
          <a:p>
            <a:pPr marL="0" indent="0">
              <a:buNone/>
            </a:pPr>
            <a:r>
              <a:rPr lang="en-US" altLang="ko-KR" sz="1400" b="1"/>
              <a:t>- </a:t>
            </a:r>
            <a:r>
              <a:rPr lang="ko-KR" altLang="en-US" sz="1400" b="1" err="1"/>
              <a:t>하이트진로</a:t>
            </a:r>
            <a:r>
              <a:rPr lang="en-US" altLang="ko-KR" sz="1400" b="1"/>
              <a:t>, </a:t>
            </a:r>
            <a:r>
              <a:rPr lang="ko-KR" altLang="en-US" sz="1400" b="1"/>
              <a:t>시각장애인 위한 점자 표기 소주 </a:t>
            </a:r>
            <a:r>
              <a:rPr lang="ko-KR" altLang="en-US" sz="1400" b="1" err="1"/>
              <a:t>페트</a:t>
            </a:r>
            <a:r>
              <a:rPr lang="ko-KR" altLang="en-US" sz="1400" b="1"/>
              <a:t> 제품 출시</a:t>
            </a:r>
            <a:r>
              <a:rPr lang="en-US" altLang="ko-KR" sz="1400" b="1"/>
              <a:t>:</a:t>
            </a:r>
            <a:endParaRPr lang="ko-KR" altLang="en-US" sz="1400" b="1"/>
          </a:p>
          <a:p>
            <a:pPr marL="0" indent="0">
              <a:buNone/>
            </a:pPr>
            <a:r>
              <a:rPr lang="en-US" altLang="ko-KR" sz="1400" b="1">
                <a:hlinkClick r:id="rId4"/>
              </a:rPr>
              <a:t>https://news.mtn.co.kr/v/2017122610493754450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시각장애인을 위한 어플리케이션 논문</a:t>
            </a:r>
            <a:r>
              <a:rPr lang="en-US" altLang="ko-KR" sz="1400" b="1"/>
              <a:t>:</a:t>
            </a:r>
            <a:r>
              <a:rPr lang="ko-KR" altLang="en-US" sz="1400" b="1"/>
              <a:t> </a:t>
            </a:r>
            <a:r>
              <a:rPr lang="en-US" altLang="ko-KR" sz="1400" b="1"/>
              <a:t>9P</a:t>
            </a:r>
          </a:p>
          <a:p>
            <a:pPr marL="0" indent="0">
              <a:buNone/>
            </a:pPr>
            <a:r>
              <a:rPr lang="ko-KR" altLang="en-US" sz="1400" b="1"/>
              <a:t>시각장애인을 위한 식</a:t>
            </a:r>
            <a:r>
              <a:rPr lang="en-US" altLang="ko-KR" sz="1400" b="1"/>
              <a:t>, </a:t>
            </a:r>
            <a:r>
              <a:rPr lang="ko-KR" altLang="en-US" sz="1400" b="1"/>
              <a:t>의약품 어플리케이션 제안 </a:t>
            </a:r>
            <a:r>
              <a:rPr lang="en-US" altLang="ko-KR" sz="1400" b="1"/>
              <a:t>(</a:t>
            </a:r>
            <a:r>
              <a:rPr lang="ko-KR" altLang="en-US" sz="1400" b="1"/>
              <a:t>한국 </a:t>
            </a:r>
            <a:r>
              <a:rPr lang="en-US" altLang="ko-KR" sz="1400" b="1"/>
              <a:t>HCI </a:t>
            </a:r>
            <a:r>
              <a:rPr lang="ko-KR" altLang="en-US" sz="1400" b="1"/>
              <a:t>학회</a:t>
            </a:r>
            <a:r>
              <a:rPr lang="en-US" altLang="ko-KR" sz="1400" b="1"/>
              <a:t>)</a:t>
            </a:r>
          </a:p>
          <a:p>
            <a:pPr marL="0" indent="0">
              <a:buNone/>
            </a:pPr>
            <a:endParaRPr lang="ko-KR" altLang="en-US" sz="1400" b="1"/>
          </a:p>
          <a:p>
            <a:r>
              <a:rPr lang="ko-KR" altLang="en-US" sz="1400" b="1"/>
              <a:t>시각장애인을 위한 상용화된 제품 </a:t>
            </a:r>
            <a:r>
              <a:rPr lang="en-US" altLang="ko-KR" sz="1400" b="1"/>
              <a:t>(</a:t>
            </a:r>
            <a:r>
              <a:rPr lang="ko-KR" altLang="en-US" sz="1400" b="1"/>
              <a:t>어플리케이션</a:t>
            </a:r>
            <a:r>
              <a:rPr lang="en-US" altLang="ko-KR" sz="1400" b="1"/>
              <a:t>): 10p</a:t>
            </a:r>
          </a:p>
          <a:p>
            <a:pPr marL="0" indent="0">
              <a:buNone/>
            </a:pPr>
            <a:r>
              <a:rPr lang="en-US" altLang="ko-KR" sz="1400" b="1">
                <a:hlinkClick r:id="rId5"/>
              </a:rPr>
              <a:t>https://www.hankookilbo.com/News/Read/201904151781082530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시각장애인을 위해 제안하는 안드로이드 </a:t>
            </a:r>
            <a:r>
              <a:rPr lang="ko-KR" altLang="en-US" sz="1400" b="1" err="1"/>
              <a:t>런처</a:t>
            </a:r>
            <a:r>
              <a:rPr lang="en-US" altLang="ko-KR" sz="1400" b="1"/>
              <a:t>: 11p</a:t>
            </a:r>
          </a:p>
          <a:p>
            <a:pPr marL="0" indent="0">
              <a:buNone/>
            </a:pPr>
            <a:r>
              <a:rPr lang="en-US" altLang="ko-KR" sz="1400" b="1"/>
              <a:t>TTS&amp;STT</a:t>
            </a:r>
            <a:r>
              <a:rPr lang="ko-KR" altLang="en-US" sz="1400" b="1"/>
              <a:t>를 이용한 시각장애인을 위한 안드로이드 </a:t>
            </a:r>
            <a:r>
              <a:rPr lang="ko-KR" altLang="en-US" sz="1400" b="1" err="1"/>
              <a:t>런처</a:t>
            </a:r>
            <a:r>
              <a:rPr lang="ko-KR" altLang="en-US" sz="1400" b="1"/>
              <a:t> </a:t>
            </a:r>
            <a:r>
              <a:rPr lang="en-US" altLang="ko-KR" sz="1400" b="1"/>
              <a:t>(</a:t>
            </a:r>
            <a:r>
              <a:rPr lang="ko-KR" altLang="en-US" sz="1400" b="1"/>
              <a:t>한국정보과학회</a:t>
            </a:r>
            <a:r>
              <a:rPr lang="en-US" altLang="ko-KR" sz="1400" b="1"/>
              <a:t>)</a:t>
            </a:r>
          </a:p>
          <a:p>
            <a:pPr marL="0" indent="0">
              <a:buNone/>
            </a:pPr>
            <a:endParaRPr lang="en-US" altLang="ko-KR" sz="1400" b="1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7A9544D-0812-44DA-818A-DBC8258EB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15407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8"/>
    </mc:Choice>
    <mc:Fallback xmlns="">
      <p:transition spd="slow" advTm="871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참고 문헌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9D1424A-2A61-45B0-A7B3-1B378E35A04D}"/>
              </a:ext>
            </a:extLst>
          </p:cNvPr>
          <p:cNvSpPr txBox="1">
            <a:spLocks/>
          </p:cNvSpPr>
          <p:nvPr/>
        </p:nvSpPr>
        <p:spPr>
          <a:xfrm>
            <a:off x="1258896" y="691003"/>
            <a:ext cx="10515600" cy="476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/>
          </a:p>
          <a:p>
            <a:pPr marL="0" indent="0">
              <a:buNone/>
            </a:pPr>
            <a:endParaRPr lang="en-US" altLang="ko-KR" sz="1400"/>
          </a:p>
          <a:p>
            <a:r>
              <a:rPr lang="ko-KR" altLang="en-US" sz="1400" b="1"/>
              <a:t>아이디어 특허</a:t>
            </a:r>
            <a:r>
              <a:rPr lang="en-US" altLang="ko-KR" sz="1400" b="1"/>
              <a:t>: 12p</a:t>
            </a:r>
          </a:p>
          <a:p>
            <a:pPr marL="0" indent="0" latinLnBrk="0">
              <a:lnSpc>
                <a:spcPct val="150000"/>
              </a:lnSpc>
              <a:buNone/>
              <a:defRPr/>
            </a:pPr>
            <a:r>
              <a:rPr lang="ko-KR" altLang="en-US" sz="1400" b="1" kern="0"/>
              <a:t>시각장애인을 위치 객체 위치 정보 안내 장치 및 방법</a:t>
            </a:r>
            <a:r>
              <a:rPr lang="en-US" altLang="ko-KR" sz="1400" b="1" kern="0"/>
              <a:t>.</a:t>
            </a:r>
          </a:p>
          <a:p>
            <a:pPr marL="0" indent="0">
              <a:buNone/>
            </a:pPr>
            <a:endParaRPr lang="en-US" altLang="ko-KR" sz="1400" b="1" kern="0"/>
          </a:p>
          <a:p>
            <a:r>
              <a:rPr lang="ko-KR" altLang="en-US" sz="1400" b="1"/>
              <a:t>한국 전자통신 연구원 특허</a:t>
            </a:r>
            <a:r>
              <a:rPr lang="en-US" altLang="ko-KR" sz="1400" b="1"/>
              <a:t>: 13p</a:t>
            </a:r>
          </a:p>
          <a:p>
            <a:pPr marL="0" indent="0">
              <a:buNone/>
            </a:pPr>
            <a:r>
              <a:rPr lang="ko-KR" altLang="en-US" sz="1400" b="1" kern="0"/>
              <a:t>단일 카메라 영상 기반의 객체 거리 및  위치 추정 장치 특허</a:t>
            </a:r>
            <a:endParaRPr lang="en-US" altLang="ko-KR" sz="1400" b="1" ker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/>
          </a:p>
          <a:p>
            <a:r>
              <a:rPr lang="en-US" altLang="ko-KR" sz="1400" b="1" kern="0"/>
              <a:t>Spring Boot</a:t>
            </a:r>
            <a:r>
              <a:rPr lang="ko-KR" altLang="en-US" sz="1400" b="1" kern="0"/>
              <a:t>를 활용한 웹 기반 프로젝트 관리 시스템 논문 </a:t>
            </a:r>
            <a:r>
              <a:rPr lang="en-US" altLang="ko-KR" sz="1400" b="1" kern="0"/>
              <a:t>:14P</a:t>
            </a:r>
          </a:p>
          <a:p>
            <a:pPr marL="0" indent="0">
              <a:buNone/>
            </a:pPr>
            <a:r>
              <a:rPr lang="en-US" altLang="ko-KR" sz="1400" b="1" kern="0">
                <a:solidFill>
                  <a:srgbClr val="545871"/>
                </a:solidFill>
              </a:rPr>
              <a:t> </a:t>
            </a:r>
            <a:r>
              <a:rPr lang="en-US" altLang="ko-KR" sz="800" b="0" i="0">
                <a:solidFill>
                  <a:srgbClr val="5B5B5B"/>
                </a:solidFill>
                <a:effectLst/>
                <a:latin typeface="Noto Sans KR"/>
              </a:rPr>
              <a:t> </a:t>
            </a:r>
            <a:r>
              <a:rPr lang="en-US" altLang="ko-KR" sz="1400" b="0" i="0" u="none" strike="noStrike">
                <a:solidFill>
                  <a:srgbClr val="EA5504"/>
                </a:solidFill>
                <a:effectLst/>
                <a:latin typeface="Noto Sans KR"/>
                <a:hlinkClick r:id="rId3" tooltip="새창"/>
              </a:rPr>
              <a:t>http://dx.doi.org/10.20465/KIOTS.2016.2.3.017</a:t>
            </a:r>
            <a:endParaRPr lang="ko-KR" altLang="en-US" sz="1400"/>
          </a:p>
          <a:p>
            <a:pPr marL="0" indent="0">
              <a:buNone/>
            </a:pPr>
            <a:endParaRPr lang="ko-KR" altLang="en-US" sz="1400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6C7CA48C-C0EF-463E-A073-7BC080FF5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14806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5"/>
    </mc:Choice>
    <mc:Fallback xmlns="">
      <p:transition spd="slow" advTm="12805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3855283" y="2601126"/>
            <a:ext cx="4481434" cy="141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600" b="1" i="1" kern="0">
                <a:solidFill>
                  <a:srgbClr val="545871"/>
                </a:solidFill>
              </a:rPr>
              <a:t>감사합니다</a:t>
            </a:r>
            <a:r>
              <a:rPr lang="en-US" altLang="ko-KR" sz="6600" b="1" i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BAFCDF2-43DC-4306-9E54-D0FE9990D33E}"/>
              </a:ext>
            </a:extLst>
          </p:cNvPr>
          <p:cNvSpPr/>
          <p:nvPr/>
        </p:nvSpPr>
        <p:spPr>
          <a:xfrm>
            <a:off x="431413" y="4405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6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8"/>
    </mc:Choice>
    <mc:Fallback xmlns="">
      <p:transition spd="slow" advTm="579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C88C17-4134-41CC-A038-3CA99580F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74" y="1152424"/>
            <a:ext cx="939712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최근 </a:t>
            </a:r>
            <a:r>
              <a:rPr lang="en-US" altLang="ko-KR" sz="2000" b="1">
                <a:solidFill>
                  <a:srgbClr val="545871"/>
                </a:solidFill>
              </a:rPr>
              <a:t>5</a:t>
            </a:r>
            <a:r>
              <a:rPr lang="ko-KR" altLang="en-US" sz="2000" b="1">
                <a:solidFill>
                  <a:srgbClr val="545871"/>
                </a:solidFill>
              </a:rPr>
              <a:t>년간 백화점과 대형마트의 매출규모는 감소하거나</a:t>
            </a:r>
            <a:r>
              <a:rPr lang="en-US" altLang="ko-KR" sz="2000" b="1">
                <a:solidFill>
                  <a:srgbClr val="545871"/>
                </a:solidFill>
              </a:rPr>
              <a:t> </a:t>
            </a:r>
            <a:r>
              <a:rPr lang="ko-KR" altLang="en-US" sz="2000" b="1">
                <a:solidFill>
                  <a:srgbClr val="545871"/>
                </a:solidFill>
              </a:rPr>
              <a:t>거의 변화가 없는 반면</a:t>
            </a:r>
            <a:r>
              <a:rPr lang="en-US" altLang="ko-KR" sz="2000" b="1">
                <a:solidFill>
                  <a:srgbClr val="545871"/>
                </a:solidFill>
              </a:rPr>
              <a:t>,</a:t>
            </a:r>
          </a:p>
          <a:p>
            <a:r>
              <a:rPr lang="ko-KR" altLang="en-US" sz="2000" b="1">
                <a:solidFill>
                  <a:srgbClr val="545871"/>
                </a:solidFill>
              </a:rPr>
              <a:t>편의점 시장의 경우</a:t>
            </a:r>
            <a:r>
              <a:rPr lang="en-US" altLang="ko-KR" sz="2000" b="1">
                <a:solidFill>
                  <a:srgbClr val="545871"/>
                </a:solidFill>
              </a:rPr>
              <a:t>, </a:t>
            </a:r>
            <a:r>
              <a:rPr lang="ko-KR" altLang="en-US" sz="2000" b="1">
                <a:solidFill>
                  <a:srgbClr val="545871"/>
                </a:solidFill>
              </a:rPr>
              <a:t>최근 </a:t>
            </a:r>
            <a:r>
              <a:rPr lang="en-US" altLang="ko-KR" sz="2000" b="1">
                <a:solidFill>
                  <a:srgbClr val="545871"/>
                </a:solidFill>
              </a:rPr>
              <a:t>5</a:t>
            </a:r>
            <a:r>
              <a:rPr lang="ko-KR" altLang="en-US" sz="2000" b="1">
                <a:solidFill>
                  <a:srgbClr val="545871"/>
                </a:solidFill>
              </a:rPr>
              <a:t>년 동안</a:t>
            </a:r>
            <a:r>
              <a:rPr lang="en-US" altLang="ko-KR" sz="2000" b="1">
                <a:solidFill>
                  <a:srgbClr val="545871"/>
                </a:solidFill>
              </a:rPr>
              <a:t>, 61%</a:t>
            </a:r>
            <a:r>
              <a:rPr lang="ko-KR" altLang="en-US" sz="2000" b="1">
                <a:solidFill>
                  <a:srgbClr val="545871"/>
                </a:solidFill>
              </a:rPr>
              <a:t>가 성장하였다</a:t>
            </a:r>
            <a:r>
              <a:rPr lang="en-US" altLang="ko-KR" sz="2000" b="1">
                <a:solidFill>
                  <a:srgbClr val="545871"/>
                </a:solidFill>
              </a:rPr>
              <a:t>. 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43B938F-4480-475A-BF89-4851F9754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359284"/>
              </p:ext>
            </p:extLst>
          </p:nvPr>
        </p:nvGraphicFramePr>
        <p:xfrm>
          <a:off x="1648020" y="2864397"/>
          <a:ext cx="9989955" cy="3500258"/>
        </p:xfrm>
        <a:graphic>
          <a:graphicData uri="http://schemas.openxmlformats.org/drawingml/2006/table">
            <a:tbl>
              <a:tblPr/>
              <a:tblGrid>
                <a:gridCol w="2923707">
                  <a:extLst>
                    <a:ext uri="{9D8B030D-6E8A-4147-A177-3AD203B41FA5}">
                      <a16:colId xmlns:a16="http://schemas.microsoft.com/office/drawing/2014/main" val="1961210594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2706337364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971470876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3494756442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2739631203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1835827041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3009904210"/>
                    </a:ext>
                  </a:extLst>
                </a:gridCol>
              </a:tblGrid>
              <a:tr h="236142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업태별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2020 p)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51595"/>
                  </a:ext>
                </a:extLst>
              </a:tr>
              <a:tr h="304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492496"/>
                  </a:ext>
                </a:extLst>
              </a:tr>
              <a:tr h="3730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합계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408,317,217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424,353,216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440,288,001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465,004,922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473,161,650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475,219,464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785691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백화점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29,028,920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29,911,411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29,324,217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29,967,537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30,386,424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27,379,576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477312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대형마트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32,777,579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33,234,136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33,798,158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33,453,685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32,424,643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33,777,763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94096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면세점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9,198,423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12,275,712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14,465,845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18,960,170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24,858,610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15,505,934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835609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슈퍼마켓 및 잡화점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43,481,224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44,368,228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45,592,914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46,457,102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44,178,237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46,471,587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700887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편의점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16,455,791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19,481,461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22,237,893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24,406,536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25,691,628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26,522,549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38222"/>
                  </a:ext>
                </a:extLst>
              </a:tr>
              <a:tr h="3730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승용차 및 연료 소매점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91,303,768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90,137,665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94,508,088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101,552,456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100,646,290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104,259,430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080912"/>
                  </a:ext>
                </a:extLst>
              </a:tr>
              <a:tr h="3730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전문소매점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139,282,631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140,897,820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139,120,197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139,884,444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135,393,433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122,122,357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281332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무점포 소매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46,788,881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54,046,789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61,240,692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70,322,992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79,582,386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99,180,266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6441"/>
                  </a:ext>
                </a:extLst>
              </a:tr>
            </a:tbl>
          </a:graphicData>
        </a:graphic>
      </p:graphicFrame>
      <p:sp>
        <p:nvSpPr>
          <p:cNvPr id="29" name="Rectangle 1">
            <a:extLst>
              <a:ext uri="{FF2B5EF4-FFF2-40B4-BE49-F238E27FC236}">
                <a16:creationId xmlns:a16="http://schemas.microsoft.com/office/drawing/2014/main" id="{8DDBE35C-EDFB-49A8-884C-4526340AB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74" y="1993723"/>
            <a:ext cx="30348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solidFill>
                  <a:srgbClr val="545871"/>
                </a:solidFill>
              </a:rPr>
              <a:t>16.4 </a:t>
            </a:r>
            <a:r>
              <a:rPr lang="ko-KR" altLang="en-US" sz="2000" b="1">
                <a:solidFill>
                  <a:srgbClr val="545871"/>
                </a:solidFill>
              </a:rPr>
              <a:t>조 원 →</a:t>
            </a:r>
            <a:r>
              <a:rPr lang="en-US" altLang="ko-KR" sz="2000" b="1">
                <a:solidFill>
                  <a:srgbClr val="545871"/>
                </a:solidFill>
              </a:rPr>
              <a:t> 26.5 </a:t>
            </a:r>
            <a:r>
              <a:rPr lang="ko-KR" altLang="en-US" sz="2000" b="1">
                <a:solidFill>
                  <a:srgbClr val="545871"/>
                </a:solidFill>
              </a:rPr>
              <a:t>조 원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C430C1D7-C2B9-493E-9790-02E772573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25087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36"/>
    </mc:Choice>
    <mc:Fallback xmlns="">
      <p:transition spd="slow" advTm="289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C88C17-4134-41CC-A038-3CA99580F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74" y="1306312"/>
            <a:ext cx="47468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solidFill>
                  <a:srgbClr val="545871"/>
                </a:solidFill>
              </a:rPr>
              <a:t> </a:t>
            </a:r>
            <a:r>
              <a:rPr lang="ko-KR" altLang="en-US" sz="2000" b="1">
                <a:solidFill>
                  <a:srgbClr val="545871"/>
                </a:solidFill>
              </a:rPr>
              <a:t>한국인의 편의점 이용률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주 평균 </a:t>
            </a:r>
            <a:r>
              <a:rPr lang="en-US" altLang="ko-KR" sz="2000" b="1">
                <a:solidFill>
                  <a:srgbClr val="545871"/>
                </a:solidFill>
              </a:rPr>
              <a:t>2.6</a:t>
            </a:r>
            <a:r>
              <a:rPr lang="ko-KR" altLang="en-US" sz="2000" b="1">
                <a:solidFill>
                  <a:srgbClr val="545871"/>
                </a:solidFill>
              </a:rPr>
              <a:t>회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01E3E12-2C66-4B39-A33E-D23433691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73" y="3059288"/>
            <a:ext cx="7581550" cy="3625608"/>
          </a:xfrm>
          <a:prstGeom prst="rect">
            <a:avLst/>
          </a:prstGeom>
        </p:spPr>
      </p:pic>
      <p:sp>
        <p:nvSpPr>
          <p:cNvPr id="34" name="Straight Connector 33">
            <a:extLst>
              <a:ext uri="{FF2B5EF4-FFF2-40B4-BE49-F238E27FC236}">
                <a16:creationId xmlns:a16="http://schemas.microsoft.com/office/drawing/2014/main" id="{A4E45585-52BF-44EB-BD69-955DD4EB9F72}"/>
              </a:ext>
            </a:extLst>
          </p:cNvPr>
          <p:cNvSpPr/>
          <p:nvPr/>
        </p:nvSpPr>
        <p:spPr>
          <a:xfrm flipV="1">
            <a:off x="5839146" y="4873163"/>
            <a:ext cx="1414409" cy="39919"/>
          </a:xfrm>
          <a:prstGeom prst="line">
            <a:avLst/>
          </a:prstGeom>
          <a:solidFill>
            <a:srgbClr val="FFFC00">
              <a:alpha val="5000"/>
            </a:srgbClr>
          </a:solidFill>
          <a:ln w="301625">
            <a:solidFill>
              <a:srgbClr val="FFFC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FFFC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6A3FD0-C56F-44DF-8084-5B8F34FC7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116" y="1752147"/>
            <a:ext cx="7802064" cy="1143160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8A6D8A11-4378-435B-B0AD-59ABE334F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428626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68"/>
    </mc:Choice>
    <mc:Fallback xmlns="">
      <p:transition spd="slow" advTm="3536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D82065-D49D-4AAB-996F-94B39D19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20" y="826972"/>
            <a:ext cx="6766560" cy="3422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1B13496D-618C-41AB-A4FF-D4BA169A0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077" y="1588424"/>
            <a:ext cx="3855543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이러한 추세에서</a:t>
            </a:r>
            <a:r>
              <a:rPr lang="en-US" altLang="ko-KR" sz="2000" b="1">
                <a:solidFill>
                  <a:srgbClr val="545871"/>
                </a:solidFill>
              </a:rPr>
              <a:t>, </a:t>
            </a:r>
            <a:r>
              <a:rPr lang="ko-KR" altLang="en-US" sz="2000" b="1">
                <a:solidFill>
                  <a:srgbClr val="545871"/>
                </a:solidFill>
                <a:highlight>
                  <a:srgbClr val="FFFF00"/>
                </a:highlight>
              </a:rPr>
              <a:t>시각 장애인</a:t>
            </a:r>
            <a:r>
              <a:rPr lang="ko-KR" altLang="en-US" sz="2000" b="1">
                <a:solidFill>
                  <a:srgbClr val="545871"/>
                </a:solidFill>
              </a:rPr>
              <a:t>은</a:t>
            </a:r>
            <a:endParaRPr lang="en-US" altLang="ko-KR" sz="2000" b="1">
              <a:solidFill>
                <a:srgbClr val="545871"/>
              </a:solidFill>
            </a:endParaRPr>
          </a:p>
          <a:p>
            <a:r>
              <a:rPr lang="ko-KR" altLang="en-US" sz="2000" b="1">
                <a:solidFill>
                  <a:srgbClr val="545871"/>
                </a:solidFill>
              </a:rPr>
              <a:t>편의점 내 제품들 특히나</a:t>
            </a:r>
            <a:r>
              <a:rPr lang="en-US" altLang="ko-KR" sz="2000" b="1">
                <a:solidFill>
                  <a:srgbClr val="545871"/>
                </a:solidFill>
              </a:rPr>
              <a:t> </a:t>
            </a:r>
          </a:p>
          <a:p>
            <a:r>
              <a:rPr lang="ko-KR" altLang="en-US" sz="2000" b="1">
                <a:solidFill>
                  <a:srgbClr val="545871"/>
                </a:solidFill>
              </a:rPr>
              <a:t>가장 큰 매출부분을 차지하는</a:t>
            </a:r>
            <a:endParaRPr lang="en-US" altLang="ko-KR" sz="2000" b="1">
              <a:solidFill>
                <a:srgbClr val="545871"/>
              </a:solidFill>
            </a:endParaRPr>
          </a:p>
          <a:p>
            <a:r>
              <a:rPr lang="ko-KR" altLang="en-US" sz="2000" b="1">
                <a:solidFill>
                  <a:srgbClr val="545871"/>
                </a:solidFill>
                <a:highlight>
                  <a:srgbClr val="FFFF00"/>
                </a:highlight>
              </a:rPr>
              <a:t>음료</a:t>
            </a:r>
            <a:r>
              <a:rPr lang="ko-KR" altLang="en-US" sz="2000" b="1">
                <a:solidFill>
                  <a:srgbClr val="545871"/>
                </a:solidFill>
              </a:rPr>
              <a:t>를 고르는데</a:t>
            </a:r>
            <a:endParaRPr lang="en-US" altLang="ko-KR" sz="2000" b="1">
              <a:solidFill>
                <a:srgbClr val="545871"/>
              </a:solidFill>
            </a:endParaRPr>
          </a:p>
          <a:p>
            <a:r>
              <a:rPr lang="ko-KR" altLang="en-US" sz="2000" b="1">
                <a:solidFill>
                  <a:srgbClr val="545871"/>
                </a:solidFill>
              </a:rPr>
              <a:t>큰 </a:t>
            </a:r>
            <a:r>
              <a:rPr lang="ko-KR" altLang="en-US" sz="2000" b="1">
                <a:solidFill>
                  <a:srgbClr val="545871"/>
                </a:solidFill>
                <a:highlight>
                  <a:srgbClr val="FFFF00"/>
                </a:highlight>
              </a:rPr>
              <a:t>불편함</a:t>
            </a:r>
            <a:r>
              <a:rPr lang="ko-KR" altLang="en-US" sz="2000" b="1">
                <a:solidFill>
                  <a:srgbClr val="545871"/>
                </a:solidFill>
              </a:rPr>
              <a:t>을 가지고 있다</a:t>
            </a:r>
            <a:r>
              <a:rPr lang="en-US" altLang="ko-KR" sz="2000" b="1">
                <a:solidFill>
                  <a:srgbClr val="545871"/>
                </a:solidFill>
              </a:rPr>
              <a:t>.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4D23C5EE-7943-45A6-8BE4-2542675B0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848" y="4737636"/>
            <a:ext cx="621516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불편한 원인</a:t>
            </a:r>
            <a:endParaRPr lang="en-US" altLang="ko-KR" sz="2000" b="1">
              <a:solidFill>
                <a:srgbClr val="54587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>
                <a:solidFill>
                  <a:srgbClr val="545871"/>
                </a:solidFill>
              </a:rPr>
              <a:t>음료가 점자가 표기된 경우가 드물다</a:t>
            </a:r>
            <a:r>
              <a:rPr lang="en-US" altLang="ko-KR" sz="2000" b="1">
                <a:solidFill>
                  <a:srgbClr val="54587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000" b="1">
                <a:solidFill>
                  <a:srgbClr val="545871"/>
                </a:solidFill>
              </a:rPr>
              <a:t>코로나 바이러스로 인해 편의점 물품들에</a:t>
            </a:r>
            <a:br>
              <a:rPr lang="en-US" altLang="ko-KR" sz="2000" b="1">
                <a:solidFill>
                  <a:srgbClr val="545871"/>
                </a:solidFill>
              </a:rPr>
            </a:br>
            <a:r>
              <a:rPr lang="ko-KR" altLang="en-US" sz="2000" b="1">
                <a:solidFill>
                  <a:srgbClr val="545871"/>
                </a:solidFill>
              </a:rPr>
              <a:t>가까이 접촉하는 것에 대한 부정적 인식이 있다</a:t>
            </a:r>
            <a:r>
              <a:rPr lang="en-US" altLang="ko-KR" sz="2000" b="1">
                <a:solidFill>
                  <a:srgbClr val="545871"/>
                </a:solidFill>
              </a:rPr>
              <a:t>.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532B5E0E-5493-49EB-A11A-B99A179DA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7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575"/>
    </mc:Choice>
    <mc:Fallback xmlns="">
      <p:transition spd="slow" advTm="975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A37A20-5780-4D51-9195-D562D8C8922E}"/>
              </a:ext>
            </a:extLst>
          </p:cNvPr>
          <p:cNvSpPr/>
          <p:nvPr/>
        </p:nvSpPr>
        <p:spPr>
          <a:xfrm>
            <a:off x="7895053" y="1719300"/>
            <a:ext cx="4161904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시각장애인들을 위해서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국내 식품 및 의약품들의 패키지에 점자 표기와 같은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촉각으로 구별가능한 디자인</a:t>
            </a:r>
            <a:r>
              <a:rPr lang="ko-KR" altLang="en-US" sz="2000" b="1" kern="0">
                <a:solidFill>
                  <a:srgbClr val="545871"/>
                </a:solidFill>
              </a:rPr>
              <a:t>에 대한 요구가 지속되고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CEFAB1-7B54-4E65-A96E-4C45F762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654" y="2743563"/>
            <a:ext cx="6480000" cy="3565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A3F75-7B73-43E3-8028-12F289B5D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05"/>
          <a:stretch/>
        </p:blipFill>
        <p:spPr>
          <a:xfrm>
            <a:off x="1274852" y="1029555"/>
            <a:ext cx="6480000" cy="14376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D5EE057-9584-4A7D-8A4D-071989226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4289273"/>
            <a:ext cx="5578211" cy="2122269"/>
          </a:xfrm>
          <a:prstGeom prst="rect">
            <a:avLst/>
          </a:prstGeom>
        </p:spPr>
      </p:pic>
      <p:sp>
        <p:nvSpPr>
          <p:cNvPr id="31" name="Rectangle 1">
            <a:extLst>
              <a:ext uri="{FF2B5EF4-FFF2-40B4-BE49-F238E27FC236}">
                <a16:creationId xmlns:a16="http://schemas.microsoft.com/office/drawing/2014/main" id="{09CD93FB-E2B4-428D-A2EE-5279688EF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59551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58"/>
    </mc:Choice>
    <mc:Fallback xmlns="">
      <p:transition spd="slow" advTm="494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5BD8C-597A-43C9-BA32-7770ACC4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28" y="1131156"/>
            <a:ext cx="4847140" cy="402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A37A20-5780-4D51-9195-D562D8C8922E}"/>
              </a:ext>
            </a:extLst>
          </p:cNvPr>
          <p:cNvSpPr/>
          <p:nvPr/>
        </p:nvSpPr>
        <p:spPr>
          <a:xfrm>
            <a:off x="1172919" y="5294144"/>
            <a:ext cx="10035680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음료 상단에 점자를 표기한 이래</a:t>
            </a:r>
            <a:r>
              <a:rPr lang="en-US" altLang="ko-KR" sz="2000" b="1" kern="0">
                <a:solidFill>
                  <a:srgbClr val="545871"/>
                </a:solidFill>
              </a:rPr>
              <a:t> 20</a:t>
            </a:r>
            <a:r>
              <a:rPr lang="ko-KR" altLang="en-US" sz="2000" b="1" kern="0">
                <a:solidFill>
                  <a:srgbClr val="545871"/>
                </a:solidFill>
              </a:rPr>
              <a:t>년이 지났으나 표기된 내용은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단지 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</a:t>
            </a: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음료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‘, ‘</a:t>
            </a: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탄산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‘, ‘</a:t>
            </a: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맥주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</a:t>
            </a:r>
            <a:r>
              <a:rPr lang="ko-KR" altLang="en-US" sz="2000" b="1" kern="0">
                <a:solidFill>
                  <a:srgbClr val="545871"/>
                </a:solidFill>
              </a:rPr>
              <a:t> 정도이다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⇒정확한 음료 파악의 어려움 존재한다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635EEA-9200-4B65-82A0-8D08750D5F15}"/>
              </a:ext>
            </a:extLst>
          </p:cNvPr>
          <p:cNvGrpSpPr/>
          <p:nvPr/>
        </p:nvGrpSpPr>
        <p:grpSpPr>
          <a:xfrm>
            <a:off x="7208200" y="716737"/>
            <a:ext cx="4481434" cy="4616523"/>
            <a:chOff x="7208200" y="716737"/>
            <a:chExt cx="4481434" cy="46165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6AD422-4192-4E71-A8B5-8CF118273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8200" y="716737"/>
              <a:ext cx="4481434" cy="461652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A19809-E1CC-424A-B33A-83764C77894A}"/>
                </a:ext>
              </a:extLst>
            </p:cNvPr>
            <p:cNvSpPr/>
            <p:nvPr/>
          </p:nvSpPr>
          <p:spPr>
            <a:xfrm>
              <a:off x="10566400" y="1316275"/>
              <a:ext cx="1123234" cy="40169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Rectangle 1">
            <a:extLst>
              <a:ext uri="{FF2B5EF4-FFF2-40B4-BE49-F238E27FC236}">
                <a16:creationId xmlns:a16="http://schemas.microsoft.com/office/drawing/2014/main" id="{30CEA517-DC0F-4F5C-9DE8-A24ECA354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82768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88"/>
    </mc:Choice>
    <mc:Fallback xmlns="">
      <p:transition spd="slow" advTm="5018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D01EC8-89E4-4E12-81C0-9335109C8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21" y="479329"/>
            <a:ext cx="4647256" cy="6236879"/>
          </a:xfrm>
          <a:prstGeom prst="rect">
            <a:avLst/>
          </a:prstGeom>
        </p:spPr>
      </p:pic>
      <p:sp>
        <p:nvSpPr>
          <p:cNvPr id="31" name="Straight Connector 33">
            <a:extLst>
              <a:ext uri="{FF2B5EF4-FFF2-40B4-BE49-F238E27FC236}">
                <a16:creationId xmlns:a16="http://schemas.microsoft.com/office/drawing/2014/main" id="{2DE60DA0-AFB9-4BA2-A2B4-1CF4996AF70D}"/>
              </a:ext>
            </a:extLst>
          </p:cNvPr>
          <p:cNvSpPr/>
          <p:nvPr/>
        </p:nvSpPr>
        <p:spPr>
          <a:xfrm flipV="1">
            <a:off x="8819759" y="5806482"/>
            <a:ext cx="1905000" cy="33867"/>
          </a:xfrm>
          <a:prstGeom prst="line">
            <a:avLst/>
          </a:prstGeom>
          <a:solidFill>
            <a:srgbClr val="FFFC00">
              <a:alpha val="5000"/>
            </a:srgbClr>
          </a:solidFill>
          <a:ln w="508000">
            <a:solidFill>
              <a:srgbClr val="FFFC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FFFC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AD9D77-5D35-4469-B08F-EC4BD3C3755A}"/>
              </a:ext>
            </a:extLst>
          </p:cNvPr>
          <p:cNvSpPr/>
          <p:nvPr/>
        </p:nvSpPr>
        <p:spPr>
          <a:xfrm>
            <a:off x="1264848" y="1110686"/>
            <a:ext cx="4481434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기존의 연구들인 </a:t>
            </a:r>
            <a:r>
              <a:rPr lang="en-US" altLang="ko-KR" sz="2000" b="1" kern="0">
                <a:solidFill>
                  <a:srgbClr val="545871"/>
                </a:solidFill>
              </a:rPr>
              <a:t>QR</a:t>
            </a:r>
            <a:r>
              <a:rPr lang="ko-KR" altLang="en-US" sz="2000" b="1" kern="0">
                <a:solidFill>
                  <a:srgbClr val="545871"/>
                </a:solidFill>
              </a:rPr>
              <a:t>코드 방식에서 벗어나지 못하는 한계를 벗어나</a:t>
            </a:r>
            <a:r>
              <a:rPr lang="en-US" altLang="ko-KR" sz="2000" b="1" kern="0">
                <a:solidFill>
                  <a:srgbClr val="545871"/>
                </a:solidFill>
              </a:rPr>
              <a:t>, QR</a:t>
            </a:r>
            <a:r>
              <a:rPr lang="ko-KR" altLang="en-US" sz="2000" b="1" kern="0">
                <a:solidFill>
                  <a:srgbClr val="545871"/>
                </a:solidFill>
              </a:rPr>
              <a:t>코드나 바코드 인식을 대체할 수 있는 이미지 인식기능을 제안한다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5429CA-C8F8-4DE5-9F20-1D1B78519049}"/>
              </a:ext>
            </a:extLst>
          </p:cNvPr>
          <p:cNvSpPr/>
          <p:nvPr/>
        </p:nvSpPr>
        <p:spPr>
          <a:xfrm>
            <a:off x="1258896" y="3198558"/>
            <a:ext cx="448143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문제점</a:t>
            </a:r>
            <a:endParaRPr lang="en-US" altLang="ko-KR" sz="2800" b="1" kern="0">
              <a:solidFill>
                <a:srgbClr val="54587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B8D30F-AA5C-4F1E-9242-4940F71B3561}"/>
              </a:ext>
            </a:extLst>
          </p:cNvPr>
          <p:cNvSpPr/>
          <p:nvPr/>
        </p:nvSpPr>
        <p:spPr>
          <a:xfrm>
            <a:off x="1258896" y="3913389"/>
            <a:ext cx="4837104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이미지 검색 시스템의 경우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냉장고 전체 이미지의 촬영이 어렵다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전체 이미지 중에서 이용자가 원하는 음료의 판단을 진행하기 어렵다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 장애인은 핸드폰 카메라 이용에 어려움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0BF17BFB-4961-4F7E-B4DA-2B5B93C0D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94456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86"/>
    </mc:Choice>
    <mc:Fallback xmlns="">
      <p:transition spd="slow" advTm="73586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3533</Words>
  <Application>Microsoft Office PowerPoint</Application>
  <PresentationFormat>와이드스크린</PresentationFormat>
  <Paragraphs>934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Nanum Gothic</vt:lpstr>
      <vt:lpstr>Noto Sans KR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채민</dc:creator>
  <cp:lastModifiedBy>김 우진</cp:lastModifiedBy>
  <cp:revision>1</cp:revision>
  <dcterms:created xsi:type="dcterms:W3CDTF">2021-03-09T05:36:26Z</dcterms:created>
  <dcterms:modified xsi:type="dcterms:W3CDTF">2021-03-16T15:00:41Z</dcterms:modified>
</cp:coreProperties>
</file>